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ink/ink2.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4"/>
  </p:sldMasterIdLst>
  <p:notesMasterIdLst>
    <p:notesMasterId r:id="rId28"/>
  </p:notesMasterIdLst>
  <p:sldIdLst>
    <p:sldId id="256" r:id="rId5"/>
    <p:sldId id="258" r:id="rId6"/>
    <p:sldId id="257" r:id="rId7"/>
    <p:sldId id="262" r:id="rId8"/>
    <p:sldId id="283" r:id="rId9"/>
    <p:sldId id="285" r:id="rId10"/>
    <p:sldId id="266" r:id="rId11"/>
    <p:sldId id="269" r:id="rId12"/>
    <p:sldId id="275" r:id="rId13"/>
    <p:sldId id="284" r:id="rId14"/>
    <p:sldId id="270" r:id="rId15"/>
    <p:sldId id="277" r:id="rId16"/>
    <p:sldId id="286" r:id="rId17"/>
    <p:sldId id="287" r:id="rId18"/>
    <p:sldId id="288" r:id="rId19"/>
    <p:sldId id="289" r:id="rId20"/>
    <p:sldId id="272" r:id="rId21"/>
    <p:sldId id="279" r:id="rId22"/>
    <p:sldId id="271" r:id="rId23"/>
    <p:sldId id="273" r:id="rId24"/>
    <p:sldId id="281" r:id="rId25"/>
    <p:sldId id="282" r:id="rId26"/>
    <p:sldId id="29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ED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992E65-D92F-448A-9220-14EF055F4AF9}" v="632" vWet="634" dt="2023-02-09T14:27:23.683"/>
    <p1510:client id="{1D9AB546-D661-5F6D-D925-EF3EE727DB27}" v="416" dt="2023-02-09T14:31:46.674"/>
    <p1510:client id="{1F8A358D-DF29-B9DD-ED13-468A2C8D9BAA}" v="2" dt="2023-02-09T11:01:46.191"/>
    <p1510:client id="{24BF08E9-010A-2923-1A28-2BB97FCADF20}" v="16" dt="2023-02-09T11:06:05.513"/>
    <p1510:client id="{2761C63D-FEDF-462D-AB68-D175F0181978}" v="80" dt="2023-02-09T15:32:49.970"/>
    <p1510:client id="{5061EC10-04D7-4B4C-B9FF-5E7AB78C923A}" v="249" dt="2023-02-09T14:48:14.776"/>
    <p1510:client id="{5AB1AD0D-1F71-5B51-264E-8A694D535EFD}" v="411" dt="2023-02-09T14:24:52.638"/>
    <p1510:client id="{5CB40DCC-134E-4E01-BB01-D9A325F94886}" v="630" dt="2023-02-09T21:31:56.311"/>
    <p1510:client id="{5E2D0D87-ED9A-4C37-B709-539E2E1B85AC}" v="56" dt="2023-02-09T10:23:17.460"/>
    <p1510:client id="{79F3CB45-38D7-41B0-876F-F2DE223C49E3}" v="16" dt="2023-02-10T07:03:57.178"/>
    <p1510:client id="{8B635479-CF8A-4B83-940B-AF99991C315D}" v="14" dt="2023-02-09T10:17:54.005"/>
    <p1510:client id="{8DF7F9C8-878C-4E1F-947A-E54789B85943}" v="38" dt="2023-02-09T13:58:51.915"/>
    <p1510:client id="{96A7172D-CABA-4A81-9CAD-BEE5737A33C0}" v="251" dt="2023-02-09T13:27:59.931"/>
    <p1510:client id="{9E91C977-B8A5-43E5-835A-82DEC9793C7B}" v="38" dt="2023-02-09T10:16:18.655"/>
    <p1510:client id="{B3F082A2-B7A2-4F60-BA67-B2FB234E9209}" v="77" dt="2023-02-09T08:44:12.712"/>
    <p1510:client id="{C684E252-42FF-491C-A508-F4E9D0A318AF}" v="80" dt="2023-02-09T09:12:52.057"/>
    <p1510:client id="{D493E981-7607-4039-BB58-A5B9603319CB}" v="137" dt="2023-02-09T13:37:04.775"/>
    <p1510:client id="{E819B32A-65C1-19ED-53E9-B9FDED015905}" v="63" dt="2023-02-09T16:28:01.873"/>
    <p1510:client id="{EE6D91DF-D247-49ED-9C6E-1A3EABB1BCDD}" v="22" dt="2023-02-10T07:26:12.665"/>
    <p1510:client id="{F39F7D1A-4311-40FE-B0D7-DEFC09BFE2B8}" v="23" dt="2023-02-10T12:57:33.768"/>
    <p1510:client id="{F5BA07AA-3DE0-C635-3FCB-384CC8001BF6}" v="130" dt="2023-02-10T07:52:34.866"/>
  </p1510:revLst>
</p1510:revInfo>
</file>

<file path=ppt/tableStyles.xml><?xml version="1.0" encoding="utf-8"?>
<a:tblStyleLst xmlns:a="http://schemas.openxmlformats.org/drawingml/2006/main" def="{5C22544A-7EE6-4342-B048-85BDC9FD1C3A}">
  <a:tblStyle styleId="{5C22544A-7EE6-4342-B048-85BDC9FD1C3A}" styleName="Middels stil 2 – uthev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 Jahren" userId="S::232009@usn.no::06cb33aa-5769-49f3-8b2a-40e96a044175" providerId="AD" clId="Web-{8B635479-CF8A-4B83-940B-AF99991C315D}"/>
    <pc:docChg chg="modSld">
      <pc:chgData name="Jon Jahren" userId="S::232009@usn.no::06cb33aa-5769-49f3-8b2a-40e96a044175" providerId="AD" clId="Web-{8B635479-CF8A-4B83-940B-AF99991C315D}" dt="2023-02-09T10:17:49.693" v="11" actId="20577"/>
      <pc:docMkLst>
        <pc:docMk/>
      </pc:docMkLst>
      <pc:sldChg chg="modSp">
        <pc:chgData name="Jon Jahren" userId="S::232009@usn.no::06cb33aa-5769-49f3-8b2a-40e96a044175" providerId="AD" clId="Web-{8B635479-CF8A-4B83-940B-AF99991C315D}" dt="2023-02-09T10:17:49.693" v="11" actId="20577"/>
        <pc:sldMkLst>
          <pc:docMk/>
          <pc:sldMk cId="2286905346" sldId="258"/>
        </pc:sldMkLst>
        <pc:spChg chg="mod">
          <ac:chgData name="Jon Jahren" userId="S::232009@usn.no::06cb33aa-5769-49f3-8b2a-40e96a044175" providerId="AD" clId="Web-{8B635479-CF8A-4B83-940B-AF99991C315D}" dt="2023-02-09T10:17:49.693" v="11" actId="20577"/>
          <ac:spMkLst>
            <pc:docMk/>
            <pc:sldMk cId="2286905346" sldId="258"/>
            <ac:spMk id="11" creationId="{808848DD-C9DF-D127-233F-0C8896F14B0A}"/>
          </ac:spMkLst>
        </pc:spChg>
      </pc:sldChg>
    </pc:docChg>
  </pc:docChgLst>
  <pc:docChgLst>
    <pc:chgData name="Ådne Kvåle" userId="114b3071-6c89-4b8b-80f3-39f81575e724" providerId="ADAL" clId="{1B992E65-D92F-448A-9220-14EF055F4AF9}"/>
    <pc:docChg chg="undo custSel modSld">
      <pc:chgData name="Ådne Kvåle" userId="114b3071-6c89-4b8b-80f3-39f81575e724" providerId="ADAL" clId="{1B992E65-D92F-448A-9220-14EF055F4AF9}" dt="2023-02-09T14:27:15.796" v="551" actId="14861"/>
      <pc:docMkLst>
        <pc:docMk/>
      </pc:docMkLst>
      <pc:sldChg chg="addSp delSp modSp delDesignElem">
        <pc:chgData name="Ådne Kvåle" userId="114b3071-6c89-4b8b-80f3-39f81575e724" providerId="ADAL" clId="{1B992E65-D92F-448A-9220-14EF055F4AF9}" dt="2023-02-09T11:16:21.699" v="416"/>
        <pc:sldMkLst>
          <pc:docMk/>
          <pc:sldMk cId="3940716068" sldId="257"/>
        </pc:sldMkLst>
        <pc:spChg chg="mod">
          <ac:chgData name="Ådne Kvåle" userId="114b3071-6c89-4b8b-80f3-39f81575e724" providerId="ADAL" clId="{1B992E65-D92F-448A-9220-14EF055F4AF9}" dt="2023-02-09T11:16:21.699" v="416"/>
          <ac:spMkLst>
            <pc:docMk/>
            <pc:sldMk cId="3940716068" sldId="257"/>
            <ac:spMk id="2" creationId="{CF9CF5BA-CE13-4952-FFE2-9F54463CBE1F}"/>
          </ac:spMkLst>
        </pc:spChg>
        <pc:spChg chg="add del mod">
          <ac:chgData name="Ådne Kvåle" userId="114b3071-6c89-4b8b-80f3-39f81575e724" providerId="ADAL" clId="{1B992E65-D92F-448A-9220-14EF055F4AF9}" dt="2023-02-09T11:16:21.699" v="416"/>
          <ac:spMkLst>
            <pc:docMk/>
            <pc:sldMk cId="3940716068" sldId="257"/>
            <ac:spMk id="5" creationId="{4E66E108-A25C-BE9A-7C84-E0E8B7C05B2F}"/>
          </ac:spMkLst>
        </pc:spChg>
        <pc:spChg chg="add del mod">
          <ac:chgData name="Ådne Kvåle" userId="114b3071-6c89-4b8b-80f3-39f81575e724" providerId="ADAL" clId="{1B992E65-D92F-448A-9220-14EF055F4AF9}" dt="2023-02-09T11:16:21.699" v="416"/>
          <ac:spMkLst>
            <pc:docMk/>
            <pc:sldMk cId="3940716068" sldId="257"/>
            <ac:spMk id="7" creationId="{C5C66388-4DDF-7057-0312-6091466EC439}"/>
          </ac:spMkLst>
        </pc:spChg>
        <pc:spChg chg="add del">
          <ac:chgData name="Ådne Kvåle" userId="114b3071-6c89-4b8b-80f3-39f81575e724" providerId="ADAL" clId="{1B992E65-D92F-448A-9220-14EF055F4AF9}" dt="2023-02-09T11:16:21.699" v="416"/>
          <ac:spMkLst>
            <pc:docMk/>
            <pc:sldMk cId="3940716068" sldId="257"/>
            <ac:spMk id="37" creationId="{FCE8BBC4-555B-4EEA-8B5C-5B44656F9D73}"/>
          </ac:spMkLst>
        </pc:spChg>
        <pc:spChg chg="add del">
          <ac:chgData name="Ådne Kvåle" userId="114b3071-6c89-4b8b-80f3-39f81575e724" providerId="ADAL" clId="{1B992E65-D92F-448A-9220-14EF055F4AF9}" dt="2023-02-09T11:16:21.699" v="416"/>
          <ac:spMkLst>
            <pc:docMk/>
            <pc:sldMk cId="3940716068" sldId="257"/>
            <ac:spMk id="38" creationId="{44704DC3-DE99-4AC8-9945-00EF66EBB0A3}"/>
          </ac:spMkLst>
        </pc:spChg>
        <pc:picChg chg="mod">
          <ac:chgData name="Ådne Kvåle" userId="114b3071-6c89-4b8b-80f3-39f81575e724" providerId="ADAL" clId="{1B992E65-D92F-448A-9220-14EF055F4AF9}" dt="2023-02-09T11:16:21.699" v="416"/>
          <ac:picMkLst>
            <pc:docMk/>
            <pc:sldMk cId="3940716068" sldId="257"/>
            <ac:picMk id="3" creationId="{A8232ED9-7A4E-95BE-0500-1F8ED00672F2}"/>
          </ac:picMkLst>
        </pc:picChg>
      </pc:sldChg>
      <pc:sldChg chg="addSp delSp modSp mod">
        <pc:chgData name="Ådne Kvåle" userId="114b3071-6c89-4b8b-80f3-39f81575e724" providerId="ADAL" clId="{1B992E65-D92F-448A-9220-14EF055F4AF9}" dt="2023-02-09T13:01:57.414" v="509" actId="14100"/>
        <pc:sldMkLst>
          <pc:docMk/>
          <pc:sldMk cId="2286905346" sldId="258"/>
        </pc:sldMkLst>
        <pc:spChg chg="add mod">
          <ac:chgData name="Ådne Kvåle" userId="114b3071-6c89-4b8b-80f3-39f81575e724" providerId="ADAL" clId="{1B992E65-D92F-448A-9220-14EF055F4AF9}" dt="2023-02-09T11:31:42.147" v="432" actId="20577"/>
          <ac:spMkLst>
            <pc:docMk/>
            <pc:sldMk cId="2286905346" sldId="258"/>
            <ac:spMk id="16" creationId="{CF7F4489-41D2-9231-0EBF-67314479FB78}"/>
          </ac:spMkLst>
        </pc:spChg>
        <pc:grpChg chg="del mod">
          <ac:chgData name="Ådne Kvåle" userId="114b3071-6c89-4b8b-80f3-39f81575e724" providerId="ADAL" clId="{1B992E65-D92F-448A-9220-14EF055F4AF9}" dt="2023-02-09T11:03:19.968" v="411"/>
          <ac:grpSpMkLst>
            <pc:docMk/>
            <pc:sldMk cId="2286905346" sldId="258"/>
            <ac:grpSpMk id="26" creationId="{65294310-7359-34B6-33E6-64030DD4AAC1}"/>
          </ac:grpSpMkLst>
        </pc:grpChg>
        <pc:grpChg chg="mod">
          <ac:chgData name="Ådne Kvåle" userId="114b3071-6c89-4b8b-80f3-39f81575e724" providerId="ADAL" clId="{1B992E65-D92F-448A-9220-14EF055F4AF9}" dt="2023-02-09T11:03:19.968" v="411"/>
          <ac:grpSpMkLst>
            <pc:docMk/>
            <pc:sldMk cId="2286905346" sldId="258"/>
            <ac:grpSpMk id="35" creationId="{413305F3-78F1-40E9-CDD0-628D845BF7BF}"/>
          </ac:grpSpMkLst>
        </pc:grpChg>
        <pc:picChg chg="add del mod">
          <ac:chgData name="Ådne Kvåle" userId="114b3071-6c89-4b8b-80f3-39f81575e724" providerId="ADAL" clId="{1B992E65-D92F-448A-9220-14EF055F4AF9}" dt="2023-02-09T10:45:03.766" v="374" actId="478"/>
          <ac:picMkLst>
            <pc:docMk/>
            <pc:sldMk cId="2286905346" sldId="258"/>
            <ac:picMk id="15" creationId="{B87126A3-41D3-3DED-8B20-2F896D4EABD2}"/>
          </ac:picMkLst>
        </pc:picChg>
        <pc:picChg chg="add mod">
          <ac:chgData name="Ådne Kvåle" userId="114b3071-6c89-4b8b-80f3-39f81575e724" providerId="ADAL" clId="{1B992E65-D92F-448A-9220-14EF055F4AF9}" dt="2023-02-09T13:01:57.414" v="509" actId="14100"/>
          <ac:picMkLst>
            <pc:docMk/>
            <pc:sldMk cId="2286905346" sldId="258"/>
            <ac:picMk id="17" creationId="{0CBF6B17-CA10-A672-55C1-704988BF9677}"/>
          </ac:picMkLst>
        </pc:picChg>
        <pc:picChg chg="add del mod">
          <ac:chgData name="Ådne Kvåle" userId="114b3071-6c89-4b8b-80f3-39f81575e724" providerId="ADAL" clId="{1B992E65-D92F-448A-9220-14EF055F4AF9}" dt="2023-02-09T13:01:27.197" v="500" actId="478"/>
          <ac:picMkLst>
            <pc:docMk/>
            <pc:sldMk cId="2286905346" sldId="258"/>
            <ac:picMk id="18" creationId="{BAC9BBA8-001A-5010-ECCA-B786AA775606}"/>
          </ac:picMkLst>
        </pc:picChg>
        <pc:inkChg chg="add mod">
          <ac:chgData name="Ådne Kvåle" userId="114b3071-6c89-4b8b-80f3-39f81575e724" providerId="ADAL" clId="{1B992E65-D92F-448A-9220-14EF055F4AF9}" dt="2023-02-09T11:03:19.968" v="411"/>
          <ac:inkMkLst>
            <pc:docMk/>
            <pc:sldMk cId="2286905346" sldId="258"/>
            <ac:inkMk id="19" creationId="{2A7165A4-BBE7-0849-77F9-2CC66A6E9849}"/>
          </ac:inkMkLst>
        </pc:inkChg>
        <pc:inkChg chg="add mod">
          <ac:chgData name="Ådne Kvåle" userId="114b3071-6c89-4b8b-80f3-39f81575e724" providerId="ADAL" clId="{1B992E65-D92F-448A-9220-14EF055F4AF9}" dt="2023-02-09T11:03:19.968" v="411"/>
          <ac:inkMkLst>
            <pc:docMk/>
            <pc:sldMk cId="2286905346" sldId="258"/>
            <ac:inkMk id="25" creationId="{3DF0C4A0-22C2-5B52-E419-76A52D4CEEFB}"/>
          </ac:inkMkLst>
        </pc:inkChg>
        <pc:inkChg chg="add mod">
          <ac:chgData name="Ådne Kvåle" userId="114b3071-6c89-4b8b-80f3-39f81575e724" providerId="ADAL" clId="{1B992E65-D92F-448A-9220-14EF055F4AF9}" dt="2023-02-09T11:03:19.968" v="411"/>
          <ac:inkMkLst>
            <pc:docMk/>
            <pc:sldMk cId="2286905346" sldId="258"/>
            <ac:inkMk id="27" creationId="{73DB8CC0-A30C-611D-E88C-3DE03A938CF4}"/>
          </ac:inkMkLst>
        </pc:inkChg>
        <pc:inkChg chg="add mod">
          <ac:chgData name="Ådne Kvåle" userId="114b3071-6c89-4b8b-80f3-39f81575e724" providerId="ADAL" clId="{1B992E65-D92F-448A-9220-14EF055F4AF9}" dt="2023-02-09T11:03:19.968" v="411"/>
          <ac:inkMkLst>
            <pc:docMk/>
            <pc:sldMk cId="2286905346" sldId="258"/>
            <ac:inkMk id="28" creationId="{C3972759-225C-EC73-9748-AB21E5E9595B}"/>
          </ac:inkMkLst>
        </pc:inkChg>
        <pc:inkChg chg="add mod">
          <ac:chgData name="Ådne Kvåle" userId="114b3071-6c89-4b8b-80f3-39f81575e724" providerId="ADAL" clId="{1B992E65-D92F-448A-9220-14EF055F4AF9}" dt="2023-02-09T11:03:19.968" v="411"/>
          <ac:inkMkLst>
            <pc:docMk/>
            <pc:sldMk cId="2286905346" sldId="258"/>
            <ac:inkMk id="29" creationId="{1076C479-CD75-42BE-A728-CD8E113AA677}"/>
          </ac:inkMkLst>
        </pc:inkChg>
        <pc:inkChg chg="add mod">
          <ac:chgData name="Ådne Kvåle" userId="114b3071-6c89-4b8b-80f3-39f81575e724" providerId="ADAL" clId="{1B992E65-D92F-448A-9220-14EF055F4AF9}" dt="2023-02-09T11:03:19.968" v="411"/>
          <ac:inkMkLst>
            <pc:docMk/>
            <pc:sldMk cId="2286905346" sldId="258"/>
            <ac:inkMk id="30" creationId="{FC12CCB4-7653-A44C-681A-00E7ED3B5D7A}"/>
          </ac:inkMkLst>
        </pc:inkChg>
        <pc:inkChg chg="add mod">
          <ac:chgData name="Ådne Kvåle" userId="114b3071-6c89-4b8b-80f3-39f81575e724" providerId="ADAL" clId="{1B992E65-D92F-448A-9220-14EF055F4AF9}" dt="2023-02-09T11:03:19.968" v="411"/>
          <ac:inkMkLst>
            <pc:docMk/>
            <pc:sldMk cId="2286905346" sldId="258"/>
            <ac:inkMk id="31" creationId="{D511EFEB-2328-7497-1A65-2CA6117B7ECF}"/>
          </ac:inkMkLst>
        </pc:inkChg>
        <pc:inkChg chg="add mod">
          <ac:chgData name="Ådne Kvåle" userId="114b3071-6c89-4b8b-80f3-39f81575e724" providerId="ADAL" clId="{1B992E65-D92F-448A-9220-14EF055F4AF9}" dt="2023-02-09T11:03:19.968" v="411"/>
          <ac:inkMkLst>
            <pc:docMk/>
            <pc:sldMk cId="2286905346" sldId="258"/>
            <ac:inkMk id="32" creationId="{FCE73D2F-0780-9CF4-EE04-EC5A1DF67EE2}"/>
          </ac:inkMkLst>
        </pc:inkChg>
        <pc:inkChg chg="add mod">
          <ac:chgData name="Ådne Kvåle" userId="114b3071-6c89-4b8b-80f3-39f81575e724" providerId="ADAL" clId="{1B992E65-D92F-448A-9220-14EF055F4AF9}" dt="2023-02-09T11:03:19.968" v="411"/>
          <ac:inkMkLst>
            <pc:docMk/>
            <pc:sldMk cId="2286905346" sldId="258"/>
            <ac:inkMk id="33" creationId="{999B30E6-38E6-4C7B-CE5E-A9ABC79F74AE}"/>
          </ac:inkMkLst>
        </pc:inkChg>
        <pc:inkChg chg="add mod">
          <ac:chgData name="Ådne Kvåle" userId="114b3071-6c89-4b8b-80f3-39f81575e724" providerId="ADAL" clId="{1B992E65-D92F-448A-9220-14EF055F4AF9}" dt="2023-02-09T11:03:19.968" v="411"/>
          <ac:inkMkLst>
            <pc:docMk/>
            <pc:sldMk cId="2286905346" sldId="258"/>
            <ac:inkMk id="34" creationId="{916F4E77-7418-DDA0-F3E7-43812B4006BD}"/>
          </ac:inkMkLst>
        </pc:inkChg>
        <pc:inkChg chg="add">
          <ac:chgData name="Ådne Kvåle" userId="114b3071-6c89-4b8b-80f3-39f81575e724" providerId="ADAL" clId="{1B992E65-D92F-448A-9220-14EF055F4AF9}" dt="2023-02-09T11:03:22.771" v="412" actId="9405"/>
          <ac:inkMkLst>
            <pc:docMk/>
            <pc:sldMk cId="2286905346" sldId="258"/>
            <ac:inkMk id="36" creationId="{E9F0515C-02A8-2F62-9491-1E26FD5D1A89}"/>
          </ac:inkMkLst>
        </pc:inkChg>
        <pc:inkChg chg="add">
          <ac:chgData name="Ådne Kvåle" userId="114b3071-6c89-4b8b-80f3-39f81575e724" providerId="ADAL" clId="{1B992E65-D92F-448A-9220-14EF055F4AF9}" dt="2023-02-09T11:03:23.573" v="413" actId="9405"/>
          <ac:inkMkLst>
            <pc:docMk/>
            <pc:sldMk cId="2286905346" sldId="258"/>
            <ac:inkMk id="37" creationId="{97F49D09-8AE8-3EB2-1859-8C5C45AB7C0E}"/>
          </ac:inkMkLst>
        </pc:inkChg>
      </pc:sldChg>
      <pc:sldChg chg="modSp mod">
        <pc:chgData name="Ådne Kvåle" userId="114b3071-6c89-4b8b-80f3-39f81575e724" providerId="ADAL" clId="{1B992E65-D92F-448A-9220-14EF055F4AF9}" dt="2023-02-08T10:22:58.729" v="316" actId="1076"/>
        <pc:sldMkLst>
          <pc:docMk/>
          <pc:sldMk cId="1724020949" sldId="270"/>
        </pc:sldMkLst>
        <pc:spChg chg="mod">
          <ac:chgData name="Ådne Kvåle" userId="114b3071-6c89-4b8b-80f3-39f81575e724" providerId="ADAL" clId="{1B992E65-D92F-448A-9220-14EF055F4AF9}" dt="2023-02-08T10:22:58.729" v="316" actId="1076"/>
          <ac:spMkLst>
            <pc:docMk/>
            <pc:sldMk cId="1724020949" sldId="270"/>
            <ac:spMk id="9" creationId="{C0F15F20-1CD8-339F-29CE-23437CEB1FA4}"/>
          </ac:spMkLst>
        </pc:spChg>
      </pc:sldChg>
      <pc:sldChg chg="addSp delSp modSp mod modAnim modNotesTx">
        <pc:chgData name="Ådne Kvåle" userId="114b3071-6c89-4b8b-80f3-39f81575e724" providerId="ADAL" clId="{1B992E65-D92F-448A-9220-14EF055F4AF9}" dt="2023-02-09T14:27:15.796" v="551" actId="14861"/>
        <pc:sldMkLst>
          <pc:docMk/>
          <pc:sldMk cId="3703779927" sldId="277"/>
        </pc:sldMkLst>
        <pc:spChg chg="add del mod">
          <ac:chgData name="Ådne Kvåle" userId="114b3071-6c89-4b8b-80f3-39f81575e724" providerId="ADAL" clId="{1B992E65-D92F-448A-9220-14EF055F4AF9}" dt="2023-02-09T13:19:09.672" v="511" actId="931"/>
          <ac:spMkLst>
            <pc:docMk/>
            <pc:sldMk cId="3703779927" sldId="277"/>
            <ac:spMk id="4" creationId="{936FB716-4A55-971F-73A6-F270DD6A55C6}"/>
          </ac:spMkLst>
        </pc:spChg>
        <pc:spChg chg="add del mod">
          <ac:chgData name="Ådne Kvåle" userId="114b3071-6c89-4b8b-80f3-39f81575e724" providerId="ADAL" clId="{1B992E65-D92F-448A-9220-14EF055F4AF9}" dt="2023-02-09T13:19:55.083" v="515"/>
          <ac:spMkLst>
            <pc:docMk/>
            <pc:sldMk cId="3703779927" sldId="277"/>
            <ac:spMk id="8" creationId="{7A11085E-1355-D336-5614-3F0FAE09DC0C}"/>
          </ac:spMkLst>
        </pc:spChg>
        <pc:spChg chg="mod">
          <ac:chgData name="Ådne Kvåle" userId="114b3071-6c89-4b8b-80f3-39f81575e724" providerId="ADAL" clId="{1B992E65-D92F-448A-9220-14EF055F4AF9}" dt="2023-02-09T10:48:46.676" v="395" actId="27636"/>
          <ac:spMkLst>
            <pc:docMk/>
            <pc:sldMk cId="3703779927" sldId="277"/>
            <ac:spMk id="11" creationId="{AF1A0225-FFEA-2E93-E771-74779102FA7D}"/>
          </ac:spMkLst>
        </pc:spChg>
        <pc:spChg chg="add del mod">
          <ac:chgData name="Ådne Kvåle" userId="114b3071-6c89-4b8b-80f3-39f81575e724" providerId="ADAL" clId="{1B992E65-D92F-448A-9220-14EF055F4AF9}" dt="2023-02-09T13:20:42.646" v="528"/>
          <ac:spMkLst>
            <pc:docMk/>
            <pc:sldMk cId="3703779927" sldId="277"/>
            <ac:spMk id="14" creationId="{DE88C670-8438-025E-0E42-178021050703}"/>
          </ac:spMkLst>
        </pc:spChg>
        <pc:picChg chg="add del mod">
          <ac:chgData name="Ådne Kvåle" userId="114b3071-6c89-4b8b-80f3-39f81575e724" providerId="ADAL" clId="{1B992E65-D92F-448A-9220-14EF055F4AF9}" dt="2023-02-09T13:19:16.676" v="514" actId="478"/>
          <ac:picMkLst>
            <pc:docMk/>
            <pc:sldMk cId="3703779927" sldId="277"/>
            <ac:picMk id="6" creationId="{C96F07AA-2CC8-BF80-9A12-F71271A1659A}"/>
          </ac:picMkLst>
        </pc:picChg>
        <pc:picChg chg="del">
          <ac:chgData name="Ådne Kvåle" userId="114b3071-6c89-4b8b-80f3-39f81575e724" providerId="ADAL" clId="{1B992E65-D92F-448A-9220-14EF055F4AF9}" dt="2023-02-09T13:19:03.590" v="510" actId="478"/>
          <ac:picMkLst>
            <pc:docMk/>
            <pc:sldMk cId="3703779927" sldId="277"/>
            <ac:picMk id="10" creationId="{A2F1AE00-AAF8-C564-911A-746E1BD97E94}"/>
          </ac:picMkLst>
        </pc:picChg>
        <pc:picChg chg="add del mod">
          <ac:chgData name="Ådne Kvåle" userId="114b3071-6c89-4b8b-80f3-39f81575e724" providerId="ADAL" clId="{1B992E65-D92F-448A-9220-14EF055F4AF9}" dt="2023-02-09T13:20:36.261" v="527" actId="478"/>
          <ac:picMkLst>
            <pc:docMk/>
            <pc:sldMk cId="3703779927" sldId="277"/>
            <ac:picMk id="12" creationId="{DE7FB151-1359-4AA3-1FF3-C4E076CE28A5}"/>
          </ac:picMkLst>
        </pc:picChg>
        <pc:picChg chg="add mod">
          <ac:chgData name="Ådne Kvåle" userId="114b3071-6c89-4b8b-80f3-39f81575e724" providerId="ADAL" clId="{1B992E65-D92F-448A-9220-14EF055F4AF9}" dt="2023-02-09T14:27:15.796" v="551" actId="14861"/>
          <ac:picMkLst>
            <pc:docMk/>
            <pc:sldMk cId="3703779927" sldId="277"/>
            <ac:picMk id="16" creationId="{4AB6FC4E-083B-746F-3946-15F0EE234FCD}"/>
          </ac:picMkLst>
        </pc:picChg>
      </pc:sldChg>
    </pc:docChg>
  </pc:docChgLst>
  <pc:docChgLst>
    <pc:chgData name="Even Jørgensen" userId="S::887658@usn.no::285d20ba-65ff-4b06-abe5-4aa092be8aea" providerId="AD" clId="Web-{24BF08E9-010A-2923-1A28-2BB97FCADF20}"/>
    <pc:docChg chg="modSld">
      <pc:chgData name="Even Jørgensen" userId="S::887658@usn.no::285d20ba-65ff-4b06-abe5-4aa092be8aea" providerId="AD" clId="Web-{24BF08E9-010A-2923-1A28-2BB97FCADF20}" dt="2023-02-09T11:06:05.513" v="10"/>
      <pc:docMkLst>
        <pc:docMk/>
      </pc:docMkLst>
      <pc:sldChg chg="addSp delSp">
        <pc:chgData name="Even Jørgensen" userId="S::887658@usn.no::285d20ba-65ff-4b06-abe5-4aa092be8aea" providerId="AD" clId="Web-{24BF08E9-010A-2923-1A28-2BB97FCADF20}" dt="2023-02-09T11:06:05.513" v="10"/>
        <pc:sldMkLst>
          <pc:docMk/>
          <pc:sldMk cId="2286905346" sldId="258"/>
        </pc:sldMkLst>
        <pc:spChg chg="add del">
          <ac:chgData name="Even Jørgensen" userId="S::887658@usn.no::285d20ba-65ff-4b06-abe5-4aa092be8aea" providerId="AD" clId="Web-{24BF08E9-010A-2923-1A28-2BB97FCADF20}" dt="2023-02-09T11:05:34.403" v="6"/>
          <ac:spMkLst>
            <pc:docMk/>
            <pc:sldMk cId="2286905346" sldId="258"/>
            <ac:spMk id="16" creationId="{CF7F4489-41D2-9231-0EBF-67314479FB78}"/>
          </ac:spMkLst>
        </pc:spChg>
        <pc:grpChg chg="del">
          <ac:chgData name="Even Jørgensen" userId="S::887658@usn.no::285d20ba-65ff-4b06-abe5-4aa092be8aea" providerId="AD" clId="Web-{24BF08E9-010A-2923-1A28-2BB97FCADF20}" dt="2023-02-09T11:05:53.013" v="9"/>
          <ac:grpSpMkLst>
            <pc:docMk/>
            <pc:sldMk cId="2286905346" sldId="258"/>
            <ac:grpSpMk id="35" creationId="{413305F3-78F1-40E9-CDD0-628D845BF7BF}"/>
          </ac:grpSpMkLst>
        </pc:grpChg>
        <pc:inkChg chg="del">
          <ac:chgData name="Even Jørgensen" userId="S::887658@usn.no::285d20ba-65ff-4b06-abe5-4aa092be8aea" providerId="AD" clId="Web-{24BF08E9-010A-2923-1A28-2BB97FCADF20}" dt="2023-02-09T11:05:16.418" v="0"/>
          <ac:inkMkLst>
            <pc:docMk/>
            <pc:sldMk cId="2286905346" sldId="258"/>
            <ac:inkMk id="12" creationId="{EB05ACD1-7E01-F8E4-99E3-4EC4AEB046F0}"/>
          </ac:inkMkLst>
        </pc:inkChg>
        <pc:inkChg chg="del">
          <ac:chgData name="Even Jørgensen" userId="S::887658@usn.no::285d20ba-65ff-4b06-abe5-4aa092be8aea" providerId="AD" clId="Web-{24BF08E9-010A-2923-1A28-2BB97FCADF20}" dt="2023-02-09T11:05:26.231" v="3"/>
          <ac:inkMkLst>
            <pc:docMk/>
            <pc:sldMk cId="2286905346" sldId="258"/>
            <ac:inkMk id="14" creationId="{5A416133-5FF7-AFDE-E5C8-DD705D1E6697}"/>
          </ac:inkMkLst>
        </pc:inkChg>
        <pc:inkChg chg="del">
          <ac:chgData name="Even Jørgensen" userId="S::887658@usn.no::285d20ba-65ff-4b06-abe5-4aa092be8aea" providerId="AD" clId="Web-{24BF08E9-010A-2923-1A28-2BB97FCADF20}" dt="2023-02-09T11:05:19.794" v="1"/>
          <ac:inkMkLst>
            <pc:docMk/>
            <pc:sldMk cId="2286905346" sldId="258"/>
            <ac:inkMk id="20" creationId="{677ED591-F1BC-C6FA-AFC2-393FDF4C7D99}"/>
          </ac:inkMkLst>
        </pc:inkChg>
        <pc:inkChg chg="del">
          <ac:chgData name="Even Jørgensen" userId="S::887658@usn.no::285d20ba-65ff-4b06-abe5-4aa092be8aea" providerId="AD" clId="Web-{24BF08E9-010A-2923-1A28-2BB97FCADF20}" dt="2023-02-09T11:05:22.309" v="2"/>
          <ac:inkMkLst>
            <pc:docMk/>
            <pc:sldMk cId="2286905346" sldId="258"/>
            <ac:inkMk id="21" creationId="{9320EEF3-A4B0-AC7A-1093-83FDD61981F2}"/>
          </ac:inkMkLst>
        </pc:inkChg>
        <pc:inkChg chg="del">
          <ac:chgData name="Even Jørgensen" userId="S::887658@usn.no::285d20ba-65ff-4b06-abe5-4aa092be8aea" providerId="AD" clId="Web-{24BF08E9-010A-2923-1A28-2BB97FCADF20}" dt="2023-02-09T11:05:38.497" v="7"/>
          <ac:inkMkLst>
            <pc:docMk/>
            <pc:sldMk cId="2286905346" sldId="258"/>
            <ac:inkMk id="22" creationId="{F36C34F1-A5EA-9803-08D9-6957E12ED965}"/>
          </ac:inkMkLst>
        </pc:inkChg>
        <pc:inkChg chg="del">
          <ac:chgData name="Even Jørgensen" userId="S::887658@usn.no::285d20ba-65ff-4b06-abe5-4aa092be8aea" providerId="AD" clId="Web-{24BF08E9-010A-2923-1A28-2BB97FCADF20}" dt="2023-02-09T11:05:29.903" v="4"/>
          <ac:inkMkLst>
            <pc:docMk/>
            <pc:sldMk cId="2286905346" sldId="258"/>
            <ac:inkMk id="23" creationId="{AE62B365-5905-8381-14D5-3E9F8675FABA}"/>
          </ac:inkMkLst>
        </pc:inkChg>
        <pc:inkChg chg="del">
          <ac:chgData name="Even Jørgensen" userId="S::887658@usn.no::285d20ba-65ff-4b06-abe5-4aa092be8aea" providerId="AD" clId="Web-{24BF08E9-010A-2923-1A28-2BB97FCADF20}" dt="2023-02-09T11:05:42.231" v="8"/>
          <ac:inkMkLst>
            <pc:docMk/>
            <pc:sldMk cId="2286905346" sldId="258"/>
            <ac:inkMk id="24" creationId="{67E838AE-B5C3-FF57-CE0D-5E5AD28CB3BC}"/>
          </ac:inkMkLst>
        </pc:inkChg>
        <pc:inkChg chg="del">
          <ac:chgData name="Even Jørgensen" userId="S::887658@usn.no::285d20ba-65ff-4b06-abe5-4aa092be8aea" providerId="AD" clId="Web-{24BF08E9-010A-2923-1A28-2BB97FCADF20}" dt="2023-02-09T11:06:05.513" v="10"/>
          <ac:inkMkLst>
            <pc:docMk/>
            <pc:sldMk cId="2286905346" sldId="258"/>
            <ac:inkMk id="36" creationId="{E9F0515C-02A8-2F62-9491-1E26FD5D1A89}"/>
          </ac:inkMkLst>
        </pc:inkChg>
      </pc:sldChg>
    </pc:docChg>
  </pc:docChgLst>
  <pc:docChgLst>
    <pc:chgData name="Ådne Kvåle" userId="114b3071-6c89-4b8b-80f3-39f81575e724" providerId="ADAL" clId="{5CB40DCC-134E-4E01-BB01-D9A325F94886}"/>
    <pc:docChg chg="undo custSel addSld delSld modSld sldOrd">
      <pc:chgData name="Ådne Kvåle" userId="114b3071-6c89-4b8b-80f3-39f81575e724" providerId="ADAL" clId="{5CB40DCC-134E-4E01-BB01-D9A325F94886}" dt="2023-02-09T21:31:56.311" v="1473"/>
      <pc:docMkLst>
        <pc:docMk/>
      </pc:docMkLst>
      <pc:sldChg chg="addSp delSp modSp mod setBg delDesignElem">
        <pc:chgData name="Ådne Kvåle" userId="114b3071-6c89-4b8b-80f3-39f81575e724" providerId="ADAL" clId="{5CB40DCC-134E-4E01-BB01-D9A325F94886}" dt="2023-02-06T16:45:50.130" v="391" actId="931"/>
        <pc:sldMkLst>
          <pc:docMk/>
          <pc:sldMk cId="4253124984" sldId="256"/>
        </pc:sldMkLst>
        <pc:spChg chg="add">
          <ac:chgData name="Ådne Kvåle" userId="114b3071-6c89-4b8b-80f3-39f81575e724" providerId="ADAL" clId="{5CB40DCC-134E-4E01-BB01-D9A325F94886}" dt="2023-02-06T10:50:54.349" v="16" actId="26606"/>
          <ac:spMkLst>
            <pc:docMk/>
            <pc:sldMk cId="4253124984" sldId="256"/>
            <ac:spMk id="17" creationId="{ABA4B6D2-67B7-4DDF-9D67-252A664A4E1C}"/>
          </ac:spMkLst>
        </pc:spChg>
        <pc:spChg chg="del">
          <ac:chgData name="Ådne Kvåle" userId="114b3071-6c89-4b8b-80f3-39f81575e724" providerId="ADAL" clId="{5CB40DCC-134E-4E01-BB01-D9A325F94886}" dt="2023-02-06T10:21:56.356" v="5"/>
          <ac:spMkLst>
            <pc:docMk/>
            <pc:sldMk cId="4253124984" sldId="256"/>
            <ac:spMk id="128" creationId="{748321A4-DDE5-4057-A34B-A19FC26C50B0}"/>
          </ac:spMkLst>
        </pc:spChg>
        <pc:spChg chg="del">
          <ac:chgData name="Ådne Kvåle" userId="114b3071-6c89-4b8b-80f3-39f81575e724" providerId="ADAL" clId="{5CB40DCC-134E-4E01-BB01-D9A325F94886}" dt="2023-02-06T10:21:56.356" v="5"/>
          <ac:spMkLst>
            <pc:docMk/>
            <pc:sldMk cId="4253124984" sldId="256"/>
            <ac:spMk id="129" creationId="{B1C78D58-7D60-41F3-9B50-C56B5D4A6454}"/>
          </ac:spMkLst>
        </pc:spChg>
        <pc:spChg chg="del">
          <ac:chgData name="Ådne Kvåle" userId="114b3071-6c89-4b8b-80f3-39f81575e724" providerId="ADAL" clId="{5CB40DCC-134E-4E01-BB01-D9A325F94886}" dt="2023-02-06T10:21:56.356" v="5"/>
          <ac:spMkLst>
            <pc:docMk/>
            <pc:sldMk cId="4253124984" sldId="256"/>
            <ac:spMk id="130" creationId="{1F57F1B9-2D43-40E1-AF8B-7114F1A76D7E}"/>
          </ac:spMkLst>
        </pc:spChg>
        <pc:picChg chg="add mod">
          <ac:chgData name="Ådne Kvåle" userId="114b3071-6c89-4b8b-80f3-39f81575e724" providerId="ADAL" clId="{5CB40DCC-134E-4E01-BB01-D9A325F94886}" dt="2023-02-06T16:45:50.130" v="391" actId="931"/>
          <ac:picMkLst>
            <pc:docMk/>
            <pc:sldMk cId="4253124984" sldId="256"/>
            <ac:picMk id="3" creationId="{8EBC3821-2F0C-3940-7BD2-8D3BBD565326}"/>
          </ac:picMkLst>
        </pc:picChg>
        <pc:picChg chg="del mod">
          <ac:chgData name="Ådne Kvåle" userId="114b3071-6c89-4b8b-80f3-39f81575e724" providerId="ADAL" clId="{5CB40DCC-134E-4E01-BB01-D9A325F94886}" dt="2023-02-06T16:45:38.939" v="390" actId="478"/>
          <ac:picMkLst>
            <pc:docMk/>
            <pc:sldMk cId="4253124984" sldId="256"/>
            <ac:picMk id="5" creationId="{6DCECF51-C3D3-583A-D9A8-E4554F57A7B6}"/>
          </ac:picMkLst>
        </pc:picChg>
        <pc:picChg chg="add">
          <ac:chgData name="Ådne Kvåle" userId="114b3071-6c89-4b8b-80f3-39f81575e724" providerId="ADAL" clId="{5CB40DCC-134E-4E01-BB01-D9A325F94886}" dt="2023-02-06T10:50:54.349" v="16" actId="26606"/>
          <ac:picMkLst>
            <pc:docMk/>
            <pc:sldMk cId="4253124984" sldId="256"/>
            <ac:picMk id="7" creationId="{DEB2E8C4-C3E7-4048-A43D-9859510CFA98}"/>
          </ac:picMkLst>
        </pc:picChg>
        <pc:picChg chg="del">
          <ac:chgData name="Ådne Kvåle" userId="114b3071-6c89-4b8b-80f3-39f81575e724" providerId="ADAL" clId="{5CB40DCC-134E-4E01-BB01-D9A325F94886}" dt="2023-02-06T10:21:56.356" v="5"/>
          <ac:picMkLst>
            <pc:docMk/>
            <pc:sldMk cId="4253124984" sldId="256"/>
            <ac:picMk id="126" creationId="{DEB2E8C4-C3E7-4048-A43D-9859510CFA98}"/>
          </ac:picMkLst>
        </pc:picChg>
        <pc:inkChg chg="add">
          <ac:chgData name="Ådne Kvåle" userId="114b3071-6c89-4b8b-80f3-39f81575e724" providerId="ADAL" clId="{5CB40DCC-134E-4E01-BB01-D9A325F94886}" dt="2023-02-06T10:50:54.349" v="16" actId="26606"/>
          <ac:inkMkLst>
            <pc:docMk/>
            <pc:sldMk cId="4253124984" sldId="256"/>
            <ac:inkMk id="8" creationId="{24D29CCB-7956-4E3E-8880-304085F04BF4}"/>
          </ac:inkMkLst>
        </pc:inkChg>
        <pc:inkChg chg="del">
          <ac:chgData name="Ådne Kvåle" userId="114b3071-6c89-4b8b-80f3-39f81575e724" providerId="ADAL" clId="{5CB40DCC-134E-4E01-BB01-D9A325F94886}" dt="2023-02-06T10:21:56.356" v="5"/>
          <ac:inkMkLst>
            <pc:docMk/>
            <pc:sldMk cId="4253124984" sldId="256"/>
            <ac:inkMk id="127" creationId="{24D29CCB-7956-4E3E-8880-304085F04BF4}"/>
          </ac:inkMkLst>
        </pc:inkChg>
      </pc:sldChg>
      <pc:sldChg chg="addSp delSp modSp mod ord setBg modAnim delDesignElem">
        <pc:chgData name="Ådne Kvåle" userId="114b3071-6c89-4b8b-80f3-39f81575e724" providerId="ADAL" clId="{5CB40DCC-134E-4E01-BB01-D9A325F94886}" dt="2023-02-06T16:40:53.208" v="337" actId="1076"/>
        <pc:sldMkLst>
          <pc:docMk/>
          <pc:sldMk cId="3940716068" sldId="257"/>
        </pc:sldMkLst>
        <pc:spChg chg="mod">
          <ac:chgData name="Ådne Kvåle" userId="114b3071-6c89-4b8b-80f3-39f81575e724" providerId="ADAL" clId="{5CB40DCC-134E-4E01-BB01-D9A325F94886}" dt="2023-02-06T15:32:27.494" v="292" actId="26606"/>
          <ac:spMkLst>
            <pc:docMk/>
            <pc:sldMk cId="3940716068" sldId="257"/>
            <ac:spMk id="2" creationId="{CF9CF5BA-CE13-4952-FFE2-9F54463CBE1F}"/>
          </ac:spMkLst>
        </pc:spChg>
        <pc:spChg chg="del mod">
          <ac:chgData name="Ådne Kvåle" userId="114b3071-6c89-4b8b-80f3-39f81575e724" providerId="ADAL" clId="{5CB40DCC-134E-4E01-BB01-D9A325F94886}" dt="2023-02-06T10:55:35.539" v="52" actId="478"/>
          <ac:spMkLst>
            <pc:docMk/>
            <pc:sldMk cId="3940716068" sldId="257"/>
            <ac:spMk id="3" creationId="{EAD5CC61-C352-8DD0-A98B-1566AC5EEAB3}"/>
          </ac:spMkLst>
        </pc:spChg>
        <pc:spChg chg="add mod">
          <ac:chgData name="Ådne Kvåle" userId="114b3071-6c89-4b8b-80f3-39f81575e724" providerId="ADAL" clId="{5CB40DCC-134E-4E01-BB01-D9A325F94886}" dt="2023-02-06T15:32:27.494" v="292" actId="26606"/>
          <ac:spMkLst>
            <pc:docMk/>
            <pc:sldMk cId="3940716068" sldId="257"/>
            <ac:spMk id="6" creationId="{AC07B868-795A-3EC7-FC3E-E84CBA92AF52}"/>
          </ac:spMkLst>
        </pc:spChg>
        <pc:spChg chg="add del">
          <ac:chgData name="Ådne Kvåle" userId="114b3071-6c89-4b8b-80f3-39f81575e724" providerId="ADAL" clId="{5CB40DCC-134E-4E01-BB01-D9A325F94886}" dt="2023-02-06T10:22:45.823" v="8" actId="26606"/>
          <ac:spMkLst>
            <pc:docMk/>
            <pc:sldMk cId="3940716068" sldId="257"/>
            <ac:spMk id="6" creationId="{DADD1FCA-8ACB-4958-81DD-4CDD6D3E1921}"/>
          </ac:spMkLst>
        </pc:spChg>
        <pc:spChg chg="add del">
          <ac:chgData name="Ådne Kvåle" userId="114b3071-6c89-4b8b-80f3-39f81575e724" providerId="ADAL" clId="{5CB40DCC-134E-4E01-BB01-D9A325F94886}" dt="2023-02-06T10:52:11.859" v="18" actId="26606"/>
          <ac:spMkLst>
            <pc:docMk/>
            <pc:sldMk cId="3940716068" sldId="257"/>
            <ac:spMk id="7" creationId="{F821940F-7A1D-4ACC-85B4-A932898ABB37}"/>
          </ac:spMkLst>
        </pc:spChg>
        <pc:spChg chg="add del">
          <ac:chgData name="Ådne Kvåle" userId="114b3071-6c89-4b8b-80f3-39f81575e724" providerId="ADAL" clId="{5CB40DCC-134E-4E01-BB01-D9A325F94886}" dt="2023-02-06T10:52:11.859" v="18" actId="26606"/>
          <ac:spMkLst>
            <pc:docMk/>
            <pc:sldMk cId="3940716068" sldId="257"/>
            <ac:spMk id="12" creationId="{BAB0BC72-1C3A-421F-AB0A-D480DA93F959}"/>
          </ac:spMkLst>
        </pc:spChg>
        <pc:spChg chg="add del">
          <ac:chgData name="Ådne Kvåle" userId="114b3071-6c89-4b8b-80f3-39f81575e724" providerId="ADAL" clId="{5CB40DCC-134E-4E01-BB01-D9A325F94886}" dt="2023-02-06T10:22:45.823" v="8" actId="26606"/>
          <ac:spMkLst>
            <pc:docMk/>
            <pc:sldMk cId="3940716068" sldId="257"/>
            <ac:spMk id="13" creationId="{3C54F4CE-85F0-46ED-80DA-9518C9251AD1}"/>
          </ac:spMkLst>
        </pc:spChg>
        <pc:spChg chg="add del">
          <ac:chgData name="Ådne Kvåle" userId="114b3071-6c89-4b8b-80f3-39f81575e724" providerId="ADAL" clId="{5CB40DCC-134E-4E01-BB01-D9A325F94886}" dt="2023-02-06T10:23:06.425" v="10"/>
          <ac:spMkLst>
            <pc:docMk/>
            <pc:sldMk cId="3940716068" sldId="257"/>
            <ac:spMk id="16" creationId="{116920EA-132F-46AA-8856-B5D5741D9AA8}"/>
          </ac:spMkLst>
        </pc:spChg>
        <pc:spChg chg="add del">
          <ac:chgData name="Ådne Kvåle" userId="114b3071-6c89-4b8b-80f3-39f81575e724" providerId="ADAL" clId="{5CB40DCC-134E-4E01-BB01-D9A325F94886}" dt="2023-02-06T10:23:06.425" v="10"/>
          <ac:spMkLst>
            <pc:docMk/>
            <pc:sldMk cId="3940716068" sldId="257"/>
            <ac:spMk id="19" creationId="{57EEA55F-F9C5-4595-AE34-0E172F218B29}"/>
          </ac:spMkLst>
        </pc:spChg>
        <pc:spChg chg="add del">
          <ac:chgData name="Ådne Kvåle" userId="114b3071-6c89-4b8b-80f3-39f81575e724" providerId="ADAL" clId="{5CB40DCC-134E-4E01-BB01-D9A325F94886}" dt="2023-02-06T10:52:51.007" v="23" actId="26606"/>
          <ac:spMkLst>
            <pc:docMk/>
            <pc:sldMk cId="3940716068" sldId="257"/>
            <ac:spMk id="21" creationId="{A8123D8B-286B-4390-AAF3-92ED7DE91F10}"/>
          </ac:spMkLst>
        </pc:spChg>
        <pc:spChg chg="del">
          <ac:chgData name="Ådne Kvåle" userId="114b3071-6c89-4b8b-80f3-39f81575e724" providerId="ADAL" clId="{5CB40DCC-134E-4E01-BB01-D9A325F94886}" dt="2023-02-06T10:21:56.356" v="5"/>
          <ac:spMkLst>
            <pc:docMk/>
            <pc:sldMk cId="3940716068" sldId="257"/>
            <ac:spMk id="22" creationId="{F821940F-7A1D-4ACC-85B4-A932898ABB37}"/>
          </ac:spMkLst>
        </pc:spChg>
        <pc:spChg chg="add del">
          <ac:chgData name="Ådne Kvåle" userId="114b3071-6c89-4b8b-80f3-39f81575e724" providerId="ADAL" clId="{5CB40DCC-134E-4E01-BB01-D9A325F94886}" dt="2023-02-06T10:52:51.007" v="23" actId="26606"/>
          <ac:spMkLst>
            <pc:docMk/>
            <pc:sldMk cId="3940716068" sldId="257"/>
            <ac:spMk id="23" creationId="{99E990D0-49FE-4377-90B4-55732B233126}"/>
          </ac:spMkLst>
        </pc:spChg>
        <pc:spChg chg="del">
          <ac:chgData name="Ådne Kvåle" userId="114b3071-6c89-4b8b-80f3-39f81575e724" providerId="ADAL" clId="{5CB40DCC-134E-4E01-BB01-D9A325F94886}" dt="2023-02-06T10:21:56.356" v="5"/>
          <ac:spMkLst>
            <pc:docMk/>
            <pc:sldMk cId="3940716068" sldId="257"/>
            <ac:spMk id="24" creationId="{BAB0BC72-1C3A-421F-AB0A-D480DA93F959}"/>
          </ac:spMkLst>
        </pc:spChg>
        <pc:spChg chg="add del">
          <ac:chgData name="Ådne Kvåle" userId="114b3071-6c89-4b8b-80f3-39f81575e724" providerId="ADAL" clId="{5CB40DCC-134E-4E01-BB01-D9A325F94886}" dt="2023-02-06T10:52:51.007" v="23" actId="26606"/>
          <ac:spMkLst>
            <pc:docMk/>
            <pc:sldMk cId="3940716068" sldId="257"/>
            <ac:spMk id="25" creationId="{480C5605-8517-45F2-AB45-40BD3B23EC06}"/>
          </ac:spMkLst>
        </pc:spChg>
        <pc:spChg chg="add del">
          <ac:chgData name="Ådne Kvåle" userId="114b3071-6c89-4b8b-80f3-39f81575e724" providerId="ADAL" clId="{5CB40DCC-134E-4E01-BB01-D9A325F94886}" dt="2023-02-06T10:52:51.001" v="22" actId="26606"/>
          <ac:spMkLst>
            <pc:docMk/>
            <pc:sldMk cId="3940716068" sldId="257"/>
            <ac:spMk id="31" creationId="{7FF47CB7-972F-479F-A36D-9E72D26EC8DA}"/>
          </ac:spMkLst>
        </pc:spChg>
        <pc:spChg chg="add del">
          <ac:chgData name="Ådne Kvåle" userId="114b3071-6c89-4b8b-80f3-39f81575e724" providerId="ADAL" clId="{5CB40DCC-134E-4E01-BB01-D9A325F94886}" dt="2023-02-06T10:52:51.001" v="22" actId="26606"/>
          <ac:spMkLst>
            <pc:docMk/>
            <pc:sldMk cId="3940716068" sldId="257"/>
            <ac:spMk id="33" creationId="{0D153B68-5844-490D-8E67-F616D6D721CA}"/>
          </ac:spMkLst>
        </pc:spChg>
        <pc:spChg chg="add del">
          <ac:chgData name="Ådne Kvåle" userId="114b3071-6c89-4b8b-80f3-39f81575e724" providerId="ADAL" clId="{5CB40DCC-134E-4E01-BB01-D9A325F94886}" dt="2023-02-06T10:52:51.001" v="22" actId="26606"/>
          <ac:spMkLst>
            <pc:docMk/>
            <pc:sldMk cId="3940716068" sldId="257"/>
            <ac:spMk id="35" creationId="{C64E267B-3F5A-4357-9E7F-C5FBE5D3B1E0}"/>
          </ac:spMkLst>
        </pc:spChg>
        <pc:spChg chg="add del">
          <ac:chgData name="Ådne Kvåle" userId="114b3071-6c89-4b8b-80f3-39f81575e724" providerId="ADAL" clId="{5CB40DCC-134E-4E01-BB01-D9A325F94886}" dt="2023-02-06T15:32:27.494" v="292" actId="26606"/>
          <ac:spMkLst>
            <pc:docMk/>
            <pc:sldMk cId="3940716068" sldId="257"/>
            <ac:spMk id="37" creationId="{FCE8BBC4-555B-4EEA-8B5C-5B44656F9D73}"/>
          </ac:spMkLst>
        </pc:spChg>
        <pc:spChg chg="add del">
          <ac:chgData name="Ådne Kvåle" userId="114b3071-6c89-4b8b-80f3-39f81575e724" providerId="ADAL" clId="{5CB40DCC-134E-4E01-BB01-D9A325F94886}" dt="2023-02-06T15:32:27.494" v="292" actId="26606"/>
          <ac:spMkLst>
            <pc:docMk/>
            <pc:sldMk cId="3940716068" sldId="257"/>
            <ac:spMk id="38" creationId="{44704DC3-DE99-4AC8-9945-00EF66EBB0A3}"/>
          </ac:spMkLst>
        </pc:spChg>
        <pc:spChg chg="add del">
          <ac:chgData name="Ådne Kvåle" userId="114b3071-6c89-4b8b-80f3-39f81575e724" providerId="ADAL" clId="{5CB40DCC-134E-4E01-BB01-D9A325F94886}" dt="2023-02-06T15:32:27.494" v="292" actId="26606"/>
          <ac:spMkLst>
            <pc:docMk/>
            <pc:sldMk cId="3940716068" sldId="257"/>
            <ac:spMk id="43" creationId="{23E547B5-89CF-4EC0-96DE-25771AED0799}"/>
          </ac:spMkLst>
        </pc:spChg>
        <pc:spChg chg="add del">
          <ac:chgData name="Ådne Kvåle" userId="114b3071-6c89-4b8b-80f3-39f81575e724" providerId="ADAL" clId="{5CB40DCC-134E-4E01-BB01-D9A325F94886}" dt="2023-02-06T15:32:27.494" v="292" actId="26606"/>
          <ac:spMkLst>
            <pc:docMk/>
            <pc:sldMk cId="3940716068" sldId="257"/>
            <ac:spMk id="45" creationId="{B3437C99-FC8E-4311-B48A-F0C4C329B154}"/>
          </ac:spMkLst>
        </pc:spChg>
        <pc:picChg chg="del mod">
          <ac:chgData name="Ådne Kvåle" userId="114b3071-6c89-4b8b-80f3-39f81575e724" providerId="ADAL" clId="{5CB40DCC-134E-4E01-BB01-D9A325F94886}" dt="2023-02-06T15:31:57.387" v="288" actId="478"/>
          <ac:picMkLst>
            <pc:docMk/>
            <pc:sldMk cId="3940716068" sldId="257"/>
            <ac:picMk id="4" creationId="{4166D3A0-D142-6361-1033-7770ABBA49B8}"/>
          </ac:picMkLst>
        </pc:picChg>
        <pc:picChg chg="add del mod">
          <ac:chgData name="Ådne Kvåle" userId="114b3071-6c89-4b8b-80f3-39f81575e724" providerId="ADAL" clId="{5CB40DCC-134E-4E01-BB01-D9A325F94886}" dt="2023-02-06T16:40:05.643" v="331" actId="478"/>
          <ac:picMkLst>
            <pc:docMk/>
            <pc:sldMk cId="3940716068" sldId="257"/>
            <ac:picMk id="9" creationId="{C9FF4102-45DE-7EDF-0612-F46017CCC65F}"/>
          </ac:picMkLst>
        </pc:picChg>
        <pc:picChg chg="add del">
          <ac:chgData name="Ådne Kvåle" userId="114b3071-6c89-4b8b-80f3-39f81575e724" providerId="ADAL" clId="{5CB40DCC-134E-4E01-BB01-D9A325F94886}" dt="2023-02-06T10:22:45.823" v="8" actId="26606"/>
          <ac:picMkLst>
            <pc:docMk/>
            <pc:sldMk cId="3940716068" sldId="257"/>
            <ac:picMk id="9" creationId="{DEB2E8C4-C3E7-4048-A43D-9859510CFA98}"/>
          </ac:picMkLst>
        </pc:picChg>
        <pc:picChg chg="add mod">
          <ac:chgData name="Ådne Kvåle" userId="114b3071-6c89-4b8b-80f3-39f81575e724" providerId="ADAL" clId="{5CB40DCC-134E-4E01-BB01-D9A325F94886}" dt="2023-02-06T16:40:53.208" v="337" actId="1076"/>
          <ac:picMkLst>
            <pc:docMk/>
            <pc:sldMk cId="3940716068" sldId="257"/>
            <ac:picMk id="11" creationId="{49E9451E-59CB-16CB-2917-E733F9134DC0}"/>
          </ac:picMkLst>
        </pc:picChg>
        <pc:picChg chg="add del">
          <ac:chgData name="Ådne Kvåle" userId="114b3071-6c89-4b8b-80f3-39f81575e724" providerId="ADAL" clId="{5CB40DCC-134E-4E01-BB01-D9A325F94886}" dt="2023-02-06T10:52:51.007" v="23" actId="26606"/>
          <ac:picMkLst>
            <pc:docMk/>
            <pc:sldMk cId="3940716068" sldId="257"/>
            <ac:picMk id="14" creationId="{DEB2E8C4-C3E7-4048-A43D-9859510CFA98}"/>
          </ac:picMkLst>
        </pc:picChg>
        <pc:picChg chg="add del">
          <ac:chgData name="Ådne Kvåle" userId="114b3071-6c89-4b8b-80f3-39f81575e724" providerId="ADAL" clId="{5CB40DCC-134E-4E01-BB01-D9A325F94886}" dt="2023-02-06T10:23:06.425" v="10"/>
          <ac:picMkLst>
            <pc:docMk/>
            <pc:sldMk cId="3940716068" sldId="257"/>
            <ac:picMk id="18" creationId="{DEB2E8C4-C3E7-4048-A43D-9859510CFA98}"/>
          </ac:picMkLst>
        </pc:picChg>
        <pc:inkChg chg="add del">
          <ac:chgData name="Ådne Kvåle" userId="114b3071-6c89-4b8b-80f3-39f81575e724" providerId="ADAL" clId="{5CB40DCC-134E-4E01-BB01-D9A325F94886}" dt="2023-02-06T10:22:45.823" v="8" actId="26606"/>
          <ac:inkMkLst>
            <pc:docMk/>
            <pc:sldMk cId="3940716068" sldId="257"/>
            <ac:inkMk id="11" creationId="{24D29CCB-7956-4E3E-8880-304085F04BF4}"/>
          </ac:inkMkLst>
        </pc:inkChg>
        <pc:inkChg chg="add del">
          <ac:chgData name="Ådne Kvåle" userId="114b3071-6c89-4b8b-80f3-39f81575e724" providerId="ADAL" clId="{5CB40DCC-134E-4E01-BB01-D9A325F94886}" dt="2023-02-06T10:23:06.425" v="10"/>
          <ac:inkMkLst>
            <pc:docMk/>
            <pc:sldMk cId="3940716068" sldId="257"/>
            <ac:inkMk id="20" creationId="{24D29CCB-7956-4E3E-8880-304085F04BF4}"/>
          </ac:inkMkLst>
        </pc:inkChg>
        <pc:inkChg chg="add del">
          <ac:chgData name="Ådne Kvåle" userId="114b3071-6c89-4b8b-80f3-39f81575e724" providerId="ADAL" clId="{5CB40DCC-134E-4E01-BB01-D9A325F94886}" dt="2023-02-06T10:52:51.007" v="23" actId="26606"/>
          <ac:inkMkLst>
            <pc:docMk/>
            <pc:sldMk cId="3940716068" sldId="257"/>
            <ac:inkMk id="26" creationId="{24D29CCB-7956-4E3E-8880-304085F04BF4}"/>
          </ac:inkMkLst>
        </pc:inkChg>
      </pc:sldChg>
      <pc:sldChg chg="delSp modSp mod delDesignElem">
        <pc:chgData name="Ådne Kvåle" userId="114b3071-6c89-4b8b-80f3-39f81575e724" providerId="ADAL" clId="{5CB40DCC-134E-4E01-BB01-D9A325F94886}" dt="2023-02-06T16:58:48.944" v="565" actId="790"/>
        <pc:sldMkLst>
          <pc:docMk/>
          <pc:sldMk cId="2286905346" sldId="258"/>
        </pc:sldMkLst>
        <pc:spChg chg="mod">
          <ac:chgData name="Ådne Kvåle" userId="114b3071-6c89-4b8b-80f3-39f81575e724" providerId="ADAL" clId="{5CB40DCC-134E-4E01-BB01-D9A325F94886}" dt="2023-02-06T16:58:48.944" v="565" actId="790"/>
          <ac:spMkLst>
            <pc:docMk/>
            <pc:sldMk cId="2286905346" sldId="258"/>
            <ac:spMk id="2" creationId="{45D0FF0A-63EF-1737-D737-0D54E6E8AC6B}"/>
          </ac:spMkLst>
        </pc:spChg>
        <pc:spChg chg="mod">
          <ac:chgData name="Ådne Kvåle" userId="114b3071-6c89-4b8b-80f3-39f81575e724" providerId="ADAL" clId="{5CB40DCC-134E-4E01-BB01-D9A325F94886}" dt="2023-02-06T16:58:48.944" v="565" actId="790"/>
          <ac:spMkLst>
            <pc:docMk/>
            <pc:sldMk cId="2286905346" sldId="258"/>
            <ac:spMk id="3" creationId="{256A62DB-1475-56BF-69D3-E970FD816B36}"/>
          </ac:spMkLst>
        </pc:spChg>
        <pc:spChg chg="del">
          <ac:chgData name="Ådne Kvåle" userId="114b3071-6c89-4b8b-80f3-39f81575e724" providerId="ADAL" clId="{5CB40DCC-134E-4E01-BB01-D9A325F94886}" dt="2023-02-06T10:21:56.356" v="5"/>
          <ac:spMkLst>
            <pc:docMk/>
            <pc:sldMk cId="2286905346" sldId="258"/>
            <ac:spMk id="23" creationId="{637B2035-1FCB-439A-B421-095E136C7E07}"/>
          </ac:spMkLst>
        </pc:spChg>
        <pc:spChg chg="del">
          <ac:chgData name="Ådne Kvåle" userId="114b3071-6c89-4b8b-80f3-39f81575e724" providerId="ADAL" clId="{5CB40DCC-134E-4E01-BB01-D9A325F94886}" dt="2023-02-06T10:21:56.356" v="5"/>
          <ac:spMkLst>
            <pc:docMk/>
            <pc:sldMk cId="2286905346" sldId="258"/>
            <ac:spMk id="25" creationId="{81CE2CF7-D5AA-4464-AC91-9ED1EA5D6389}"/>
          </ac:spMkLst>
        </pc:spChg>
      </pc:sldChg>
      <pc:sldChg chg="delSp add del delDesignElem">
        <pc:chgData name="Ådne Kvåle" userId="114b3071-6c89-4b8b-80f3-39f81575e724" providerId="ADAL" clId="{5CB40DCC-134E-4E01-BB01-D9A325F94886}" dt="2023-02-06T11:00:29.750" v="185" actId="47"/>
        <pc:sldMkLst>
          <pc:docMk/>
          <pc:sldMk cId="3171662945" sldId="259"/>
        </pc:sldMkLst>
        <pc:spChg chg="del">
          <ac:chgData name="Ådne Kvåle" userId="114b3071-6c89-4b8b-80f3-39f81575e724" providerId="ADAL" clId="{5CB40DCC-134E-4E01-BB01-D9A325F94886}" dt="2023-02-06T10:21:56.356" v="5"/>
          <ac:spMkLst>
            <pc:docMk/>
            <pc:sldMk cId="3171662945" sldId="259"/>
            <ac:spMk id="37" creationId="{F821940F-7A1D-4ACC-85B4-A932898ABB37}"/>
          </ac:spMkLst>
        </pc:spChg>
        <pc:spChg chg="del">
          <ac:chgData name="Ådne Kvåle" userId="114b3071-6c89-4b8b-80f3-39f81575e724" providerId="ADAL" clId="{5CB40DCC-134E-4E01-BB01-D9A325F94886}" dt="2023-02-06T10:21:56.356" v="5"/>
          <ac:spMkLst>
            <pc:docMk/>
            <pc:sldMk cId="3171662945" sldId="259"/>
            <ac:spMk id="39" creationId="{BAB0BC72-1C3A-421F-AB0A-D480DA93F959}"/>
          </ac:spMkLst>
        </pc:spChg>
      </pc:sldChg>
      <pc:sldChg chg="delSp del delDesignElem">
        <pc:chgData name="Ådne Kvåle" userId="114b3071-6c89-4b8b-80f3-39f81575e724" providerId="ADAL" clId="{5CB40DCC-134E-4E01-BB01-D9A325F94886}" dt="2023-02-06T11:01:47.543" v="198" actId="47"/>
        <pc:sldMkLst>
          <pc:docMk/>
          <pc:sldMk cId="650897708" sldId="260"/>
        </pc:sldMkLst>
        <pc:spChg chg="del">
          <ac:chgData name="Ådne Kvåle" userId="114b3071-6c89-4b8b-80f3-39f81575e724" providerId="ADAL" clId="{5CB40DCC-134E-4E01-BB01-D9A325F94886}" dt="2023-02-06T10:21:56.356" v="5"/>
          <ac:spMkLst>
            <pc:docMk/>
            <pc:sldMk cId="650897708" sldId="260"/>
            <ac:spMk id="25" creationId="{F821940F-7A1D-4ACC-85B4-A932898ABB37}"/>
          </ac:spMkLst>
        </pc:spChg>
        <pc:spChg chg="del">
          <ac:chgData name="Ådne Kvåle" userId="114b3071-6c89-4b8b-80f3-39f81575e724" providerId="ADAL" clId="{5CB40DCC-134E-4E01-BB01-D9A325F94886}" dt="2023-02-06T10:21:56.356" v="5"/>
          <ac:spMkLst>
            <pc:docMk/>
            <pc:sldMk cId="650897708" sldId="260"/>
            <ac:spMk id="27" creationId="{BAB0BC72-1C3A-421F-AB0A-D480DA93F959}"/>
          </ac:spMkLst>
        </pc:spChg>
      </pc:sldChg>
      <pc:sldChg chg="modSp mod">
        <pc:chgData name="Ådne Kvåle" userId="114b3071-6c89-4b8b-80f3-39f81575e724" providerId="ADAL" clId="{5CB40DCC-134E-4E01-BB01-D9A325F94886}" dt="2023-02-06T17:00:00.399" v="567" actId="790"/>
        <pc:sldMkLst>
          <pc:docMk/>
          <pc:sldMk cId="3620521938" sldId="261"/>
        </pc:sldMkLst>
        <pc:spChg chg="mod">
          <ac:chgData name="Ådne Kvåle" userId="114b3071-6c89-4b8b-80f3-39f81575e724" providerId="ADAL" clId="{5CB40DCC-134E-4E01-BB01-D9A325F94886}" dt="2023-02-06T17:00:00.399" v="567" actId="790"/>
          <ac:spMkLst>
            <pc:docMk/>
            <pc:sldMk cId="3620521938" sldId="261"/>
            <ac:spMk id="2" creationId="{AF8E0C51-614C-B011-2915-1E88A366493F}"/>
          </ac:spMkLst>
        </pc:spChg>
        <pc:spChg chg="mod">
          <ac:chgData name="Ådne Kvåle" userId="114b3071-6c89-4b8b-80f3-39f81575e724" providerId="ADAL" clId="{5CB40DCC-134E-4E01-BB01-D9A325F94886}" dt="2023-02-06T17:00:00.399" v="567" actId="790"/>
          <ac:spMkLst>
            <pc:docMk/>
            <pc:sldMk cId="3620521938" sldId="261"/>
            <ac:spMk id="3" creationId="{7BF3707E-E7E9-0EA3-E196-94B228487988}"/>
          </ac:spMkLst>
        </pc:spChg>
      </pc:sldChg>
      <pc:sldChg chg="addSp delSp modSp add mod">
        <pc:chgData name="Ådne Kvåle" userId="114b3071-6c89-4b8b-80f3-39f81575e724" providerId="ADAL" clId="{5CB40DCC-134E-4E01-BB01-D9A325F94886}" dt="2023-02-06T16:47:28.636" v="492" actId="20577"/>
        <pc:sldMkLst>
          <pc:docMk/>
          <pc:sldMk cId="310943271" sldId="262"/>
        </pc:sldMkLst>
        <pc:spChg chg="mod">
          <ac:chgData name="Ådne Kvåle" userId="114b3071-6c89-4b8b-80f3-39f81575e724" providerId="ADAL" clId="{5CB40DCC-134E-4E01-BB01-D9A325F94886}" dt="2023-02-06T11:02:26.128" v="219" actId="14100"/>
          <ac:spMkLst>
            <pc:docMk/>
            <pc:sldMk cId="310943271" sldId="262"/>
            <ac:spMk id="2" creationId="{CF9CF5BA-CE13-4952-FFE2-9F54463CBE1F}"/>
          </ac:spMkLst>
        </pc:spChg>
        <pc:spChg chg="mod">
          <ac:chgData name="Ådne Kvåle" userId="114b3071-6c89-4b8b-80f3-39f81575e724" providerId="ADAL" clId="{5CB40DCC-134E-4E01-BB01-D9A325F94886}" dt="2023-02-06T16:47:28.636" v="492" actId="20577"/>
          <ac:spMkLst>
            <pc:docMk/>
            <pc:sldMk cId="310943271" sldId="262"/>
            <ac:spMk id="6" creationId="{AC07B868-795A-3EC7-FC3E-E84CBA92AF52}"/>
          </ac:spMkLst>
        </pc:spChg>
        <pc:picChg chg="add mod">
          <ac:chgData name="Ådne Kvåle" userId="114b3071-6c89-4b8b-80f3-39f81575e724" providerId="ADAL" clId="{5CB40DCC-134E-4E01-BB01-D9A325F94886}" dt="2023-02-06T11:00:06.876" v="169" actId="1076"/>
          <ac:picMkLst>
            <pc:docMk/>
            <pc:sldMk cId="310943271" sldId="262"/>
            <ac:picMk id="3" creationId="{F0A44920-0E97-39FA-F1CE-FBB5759BB508}"/>
          </ac:picMkLst>
        </pc:picChg>
        <pc:picChg chg="del">
          <ac:chgData name="Ådne Kvåle" userId="114b3071-6c89-4b8b-80f3-39f81575e724" providerId="ADAL" clId="{5CB40DCC-134E-4E01-BB01-D9A325F94886}" dt="2023-02-06T11:00:00.081" v="167" actId="478"/>
          <ac:picMkLst>
            <pc:docMk/>
            <pc:sldMk cId="310943271" sldId="262"/>
            <ac:picMk id="4" creationId="{4166D3A0-D142-6361-1033-7770ABBA49B8}"/>
          </ac:picMkLst>
        </pc:picChg>
      </pc:sldChg>
      <pc:sldChg chg="add del">
        <pc:chgData name="Ådne Kvåle" userId="114b3071-6c89-4b8b-80f3-39f81575e724" providerId="ADAL" clId="{5CB40DCC-134E-4E01-BB01-D9A325F94886}" dt="2023-02-06T10:59:16.190" v="152" actId="2890"/>
        <pc:sldMkLst>
          <pc:docMk/>
          <pc:sldMk cId="1948974615" sldId="262"/>
        </pc:sldMkLst>
      </pc:sldChg>
      <pc:sldChg chg="addSp delSp modSp add del mod">
        <pc:chgData name="Ådne Kvåle" userId="114b3071-6c89-4b8b-80f3-39f81575e724" providerId="ADAL" clId="{5CB40DCC-134E-4E01-BB01-D9A325F94886}" dt="2023-02-06T10:56:12.304" v="61" actId="47"/>
        <pc:sldMkLst>
          <pc:docMk/>
          <pc:sldMk cId="2891480171" sldId="262"/>
        </pc:sldMkLst>
        <pc:picChg chg="del">
          <ac:chgData name="Ådne Kvåle" userId="114b3071-6c89-4b8b-80f3-39f81575e724" providerId="ADAL" clId="{5CB40DCC-134E-4E01-BB01-D9A325F94886}" dt="2023-02-06T10:55:10.121" v="50" actId="478"/>
          <ac:picMkLst>
            <pc:docMk/>
            <pc:sldMk cId="2891480171" sldId="262"/>
            <ac:picMk id="4" creationId="{4166D3A0-D142-6361-1033-7770ABBA49B8}"/>
          </ac:picMkLst>
        </pc:picChg>
        <pc:picChg chg="add mod">
          <ac:chgData name="Ådne Kvåle" userId="114b3071-6c89-4b8b-80f3-39f81575e724" providerId="ADAL" clId="{5CB40DCC-134E-4E01-BB01-D9A325F94886}" dt="2023-02-06T10:55:15.134" v="51"/>
          <ac:picMkLst>
            <pc:docMk/>
            <pc:sldMk cId="2891480171" sldId="262"/>
            <ac:picMk id="5" creationId="{64D0E7E4-3C03-7CB3-77AF-48073E25179F}"/>
          </ac:picMkLst>
        </pc:picChg>
      </pc:sldChg>
      <pc:sldChg chg="delSp add del mod setBg delDesignElem">
        <pc:chgData name="Ådne Kvåle" userId="114b3071-6c89-4b8b-80f3-39f81575e724" providerId="ADAL" clId="{5CB40DCC-134E-4E01-BB01-D9A325F94886}" dt="2023-02-06T10:55:03.495" v="48" actId="47"/>
        <pc:sldMkLst>
          <pc:docMk/>
          <pc:sldMk cId="3091907120" sldId="262"/>
        </pc:sldMkLst>
        <pc:spChg chg="del">
          <ac:chgData name="Ådne Kvåle" userId="114b3071-6c89-4b8b-80f3-39f81575e724" providerId="ADAL" clId="{5CB40DCC-134E-4E01-BB01-D9A325F94886}" dt="2023-02-06T10:54:53.977" v="46"/>
          <ac:spMkLst>
            <pc:docMk/>
            <pc:sldMk cId="3091907120" sldId="262"/>
            <ac:spMk id="37" creationId="{FCE8BBC4-555B-4EEA-8B5C-5B44656F9D73}"/>
          </ac:spMkLst>
        </pc:spChg>
        <pc:spChg chg="del">
          <ac:chgData name="Ådne Kvåle" userId="114b3071-6c89-4b8b-80f3-39f81575e724" providerId="ADAL" clId="{5CB40DCC-134E-4E01-BB01-D9A325F94886}" dt="2023-02-06T10:54:53.977" v="46"/>
          <ac:spMkLst>
            <pc:docMk/>
            <pc:sldMk cId="3091907120" sldId="262"/>
            <ac:spMk id="38" creationId="{44704DC3-DE99-4AC8-9945-00EF66EBB0A3}"/>
          </ac:spMkLst>
        </pc:spChg>
        <pc:picChg chg="del">
          <ac:chgData name="Ådne Kvåle" userId="114b3071-6c89-4b8b-80f3-39f81575e724" providerId="ADAL" clId="{5CB40DCC-134E-4E01-BB01-D9A325F94886}" dt="2023-02-06T10:54:57.914" v="47" actId="478"/>
          <ac:picMkLst>
            <pc:docMk/>
            <pc:sldMk cId="3091907120" sldId="262"/>
            <ac:picMk id="4" creationId="{4166D3A0-D142-6361-1033-7770ABBA49B8}"/>
          </ac:picMkLst>
        </pc:picChg>
      </pc:sldChg>
      <pc:sldChg chg="addSp delSp modSp add mod">
        <pc:chgData name="Ådne Kvåle" userId="114b3071-6c89-4b8b-80f3-39f81575e724" providerId="ADAL" clId="{5CB40DCC-134E-4E01-BB01-D9A325F94886}" dt="2023-02-06T16:49:45.912" v="507" actId="478"/>
        <pc:sldMkLst>
          <pc:docMk/>
          <pc:sldMk cId="3566575883" sldId="263"/>
        </pc:sldMkLst>
        <pc:spChg chg="mod">
          <ac:chgData name="Ådne Kvåle" userId="114b3071-6c89-4b8b-80f3-39f81575e724" providerId="ADAL" clId="{5CB40DCC-134E-4E01-BB01-D9A325F94886}" dt="2023-02-06T11:01:25.105" v="197" actId="20577"/>
          <ac:spMkLst>
            <pc:docMk/>
            <pc:sldMk cId="3566575883" sldId="263"/>
            <ac:spMk id="2" creationId="{CF9CF5BA-CE13-4952-FFE2-9F54463CBE1F}"/>
          </ac:spMkLst>
        </pc:spChg>
        <pc:spChg chg="mod">
          <ac:chgData name="Ådne Kvåle" userId="114b3071-6c89-4b8b-80f3-39f81575e724" providerId="ADAL" clId="{5CB40DCC-134E-4E01-BB01-D9A325F94886}" dt="2023-02-06T11:01:20.941" v="190"/>
          <ac:spMkLst>
            <pc:docMk/>
            <pc:sldMk cId="3566575883" sldId="263"/>
            <ac:spMk id="6" creationId="{AC07B868-795A-3EC7-FC3E-E84CBA92AF52}"/>
          </ac:spMkLst>
        </pc:spChg>
        <pc:picChg chg="del">
          <ac:chgData name="Ådne Kvåle" userId="114b3071-6c89-4b8b-80f3-39f81575e724" providerId="ADAL" clId="{5CB40DCC-134E-4E01-BB01-D9A325F94886}" dt="2023-02-06T11:01:06.225" v="187" actId="478"/>
          <ac:picMkLst>
            <pc:docMk/>
            <pc:sldMk cId="3566575883" sldId="263"/>
            <ac:picMk id="3" creationId="{F0A44920-0E97-39FA-F1CE-FBB5759BB508}"/>
          </ac:picMkLst>
        </pc:picChg>
        <pc:picChg chg="add mod">
          <ac:chgData name="Ådne Kvåle" userId="114b3071-6c89-4b8b-80f3-39f81575e724" providerId="ADAL" clId="{5CB40DCC-134E-4E01-BB01-D9A325F94886}" dt="2023-02-06T11:01:13.176" v="189" actId="1076"/>
          <ac:picMkLst>
            <pc:docMk/>
            <pc:sldMk cId="3566575883" sldId="263"/>
            <ac:picMk id="4" creationId="{9FBDB658-C8F0-FB99-A87B-8A1B7AFB9506}"/>
          </ac:picMkLst>
        </pc:picChg>
        <pc:picChg chg="add del mod">
          <ac:chgData name="Ådne Kvåle" userId="114b3071-6c89-4b8b-80f3-39f81575e724" providerId="ADAL" clId="{5CB40DCC-134E-4E01-BB01-D9A325F94886}" dt="2023-02-06T16:49:45.912" v="507" actId="478"/>
          <ac:picMkLst>
            <pc:docMk/>
            <pc:sldMk cId="3566575883" sldId="263"/>
            <ac:picMk id="7" creationId="{C441687C-A95E-94CF-EA80-5CCC8D275665}"/>
          </ac:picMkLst>
        </pc:picChg>
      </pc:sldChg>
      <pc:sldChg chg="addSp delSp modSp add mod">
        <pc:chgData name="Ådne Kvåle" userId="114b3071-6c89-4b8b-80f3-39f81575e724" providerId="ADAL" clId="{5CB40DCC-134E-4E01-BB01-D9A325F94886}" dt="2023-02-06T17:12:17.899" v="667" actId="1076"/>
        <pc:sldMkLst>
          <pc:docMk/>
          <pc:sldMk cId="865541026" sldId="264"/>
        </pc:sldMkLst>
        <pc:spChg chg="mod">
          <ac:chgData name="Ådne Kvåle" userId="114b3071-6c89-4b8b-80f3-39f81575e724" providerId="ADAL" clId="{5CB40DCC-134E-4E01-BB01-D9A325F94886}" dt="2023-02-06T11:10:10.608" v="256" actId="20577"/>
          <ac:spMkLst>
            <pc:docMk/>
            <pc:sldMk cId="865541026" sldId="264"/>
            <ac:spMk id="2" creationId="{CF9CF5BA-CE13-4952-FFE2-9F54463CBE1F}"/>
          </ac:spMkLst>
        </pc:spChg>
        <pc:spChg chg="mod">
          <ac:chgData name="Ådne Kvåle" userId="114b3071-6c89-4b8b-80f3-39f81575e724" providerId="ADAL" clId="{5CB40DCC-134E-4E01-BB01-D9A325F94886}" dt="2023-02-06T16:48:59.856" v="499" actId="20577"/>
          <ac:spMkLst>
            <pc:docMk/>
            <pc:sldMk cId="865541026" sldId="264"/>
            <ac:spMk id="6" creationId="{AC07B868-795A-3EC7-FC3E-E84CBA92AF52}"/>
          </ac:spMkLst>
        </pc:spChg>
        <pc:picChg chg="del">
          <ac:chgData name="Ådne Kvåle" userId="114b3071-6c89-4b8b-80f3-39f81575e724" providerId="ADAL" clId="{5CB40DCC-134E-4E01-BB01-D9A325F94886}" dt="2023-02-06T17:11:06.192" v="645" actId="478"/>
          <ac:picMkLst>
            <pc:docMk/>
            <pc:sldMk cId="865541026" sldId="264"/>
            <ac:picMk id="3" creationId="{F0A44920-0E97-39FA-F1CE-FBB5759BB508}"/>
          </ac:picMkLst>
        </pc:picChg>
        <pc:picChg chg="add mod">
          <ac:chgData name="Ådne Kvåle" userId="114b3071-6c89-4b8b-80f3-39f81575e724" providerId="ADAL" clId="{5CB40DCC-134E-4E01-BB01-D9A325F94886}" dt="2023-02-06T17:12:09.657" v="664" actId="1076"/>
          <ac:picMkLst>
            <pc:docMk/>
            <pc:sldMk cId="865541026" sldId="264"/>
            <ac:picMk id="5" creationId="{AFC0DE63-208A-0DE4-D328-F77CEB82C229}"/>
          </ac:picMkLst>
        </pc:picChg>
        <pc:picChg chg="add mod">
          <ac:chgData name="Ådne Kvåle" userId="114b3071-6c89-4b8b-80f3-39f81575e724" providerId="ADAL" clId="{5CB40DCC-134E-4E01-BB01-D9A325F94886}" dt="2023-02-06T17:12:17.899" v="667" actId="1076"/>
          <ac:picMkLst>
            <pc:docMk/>
            <pc:sldMk cId="865541026" sldId="264"/>
            <ac:picMk id="8" creationId="{B17845DB-0321-08F6-EAAE-92CB7D8F174A}"/>
          </ac:picMkLst>
        </pc:picChg>
      </pc:sldChg>
      <pc:sldChg chg="addSp delSp modSp add mod">
        <pc:chgData name="Ådne Kvåle" userId="114b3071-6c89-4b8b-80f3-39f81575e724" providerId="ADAL" clId="{5CB40DCC-134E-4E01-BB01-D9A325F94886}" dt="2023-02-06T17:03:34.754" v="580" actId="14861"/>
        <pc:sldMkLst>
          <pc:docMk/>
          <pc:sldMk cId="951118585" sldId="265"/>
        </pc:sldMkLst>
        <pc:spChg chg="mod">
          <ac:chgData name="Ådne Kvåle" userId="114b3071-6c89-4b8b-80f3-39f81575e724" providerId="ADAL" clId="{5CB40DCC-134E-4E01-BB01-D9A325F94886}" dt="2023-02-06T11:10:31.905" v="271" actId="20577"/>
          <ac:spMkLst>
            <pc:docMk/>
            <pc:sldMk cId="951118585" sldId="265"/>
            <ac:spMk id="2" creationId="{CF9CF5BA-CE13-4952-FFE2-9F54463CBE1F}"/>
          </ac:spMkLst>
        </pc:spChg>
        <pc:spChg chg="mod">
          <ac:chgData name="Ådne Kvåle" userId="114b3071-6c89-4b8b-80f3-39f81575e724" providerId="ADAL" clId="{5CB40DCC-134E-4E01-BB01-D9A325F94886}" dt="2023-02-06T16:45:11.719" v="386" actId="12"/>
          <ac:spMkLst>
            <pc:docMk/>
            <pc:sldMk cId="951118585" sldId="265"/>
            <ac:spMk id="6" creationId="{AC07B868-795A-3EC7-FC3E-E84CBA92AF52}"/>
          </ac:spMkLst>
        </pc:spChg>
        <pc:picChg chg="del">
          <ac:chgData name="Ådne Kvåle" userId="114b3071-6c89-4b8b-80f3-39f81575e724" providerId="ADAL" clId="{5CB40DCC-134E-4E01-BB01-D9A325F94886}" dt="2023-02-06T17:02:43.014" v="568" actId="478"/>
          <ac:picMkLst>
            <pc:docMk/>
            <pc:sldMk cId="951118585" sldId="265"/>
            <ac:picMk id="3" creationId="{F0A44920-0E97-39FA-F1CE-FBB5759BB508}"/>
          </ac:picMkLst>
        </pc:picChg>
        <pc:picChg chg="add mod">
          <ac:chgData name="Ådne Kvåle" userId="114b3071-6c89-4b8b-80f3-39f81575e724" providerId="ADAL" clId="{5CB40DCC-134E-4E01-BB01-D9A325F94886}" dt="2023-02-06T17:03:34.754" v="580" actId="14861"/>
          <ac:picMkLst>
            <pc:docMk/>
            <pc:sldMk cId="951118585" sldId="265"/>
            <ac:picMk id="5" creationId="{1BB6959E-DF83-0C7F-1300-D09B464DBBCF}"/>
          </ac:picMkLst>
        </pc:picChg>
      </pc:sldChg>
      <pc:sldChg chg="addSp delSp modSp add mod">
        <pc:chgData name="Ådne Kvåle" userId="114b3071-6c89-4b8b-80f3-39f81575e724" providerId="ADAL" clId="{5CB40DCC-134E-4E01-BB01-D9A325F94886}" dt="2023-02-06T16:53:15.621" v="562" actId="1076"/>
        <pc:sldMkLst>
          <pc:docMk/>
          <pc:sldMk cId="3938125082" sldId="266"/>
        </pc:sldMkLst>
        <pc:spChg chg="mod">
          <ac:chgData name="Ådne Kvåle" userId="114b3071-6c89-4b8b-80f3-39f81575e724" providerId="ADAL" clId="{5CB40DCC-134E-4E01-BB01-D9A325F94886}" dt="2023-02-06T11:10:42.393" v="287" actId="20577"/>
          <ac:spMkLst>
            <pc:docMk/>
            <pc:sldMk cId="3938125082" sldId="266"/>
            <ac:spMk id="2" creationId="{CF9CF5BA-CE13-4952-FFE2-9F54463CBE1F}"/>
          </ac:spMkLst>
        </pc:spChg>
        <pc:spChg chg="del">
          <ac:chgData name="Ådne Kvåle" userId="114b3071-6c89-4b8b-80f3-39f81575e724" providerId="ADAL" clId="{5CB40DCC-134E-4E01-BB01-D9A325F94886}" dt="2023-02-06T16:37:24.520" v="315" actId="931"/>
          <ac:spMkLst>
            <pc:docMk/>
            <pc:sldMk cId="3938125082" sldId="266"/>
            <ac:spMk id="6" creationId="{AC07B868-795A-3EC7-FC3E-E84CBA92AF52}"/>
          </ac:spMkLst>
        </pc:spChg>
        <pc:spChg chg="add mod">
          <ac:chgData name="Ådne Kvåle" userId="114b3071-6c89-4b8b-80f3-39f81575e724" providerId="ADAL" clId="{5CB40DCC-134E-4E01-BB01-D9A325F94886}" dt="2023-02-06T16:45:15.444" v="389" actId="12"/>
          <ac:spMkLst>
            <pc:docMk/>
            <pc:sldMk cId="3938125082" sldId="266"/>
            <ac:spMk id="9" creationId="{C0F15F20-1CD8-339F-29CE-23437CEB1FA4}"/>
          </ac:spMkLst>
        </pc:spChg>
        <pc:picChg chg="add del mod">
          <ac:chgData name="Ådne Kvåle" userId="114b3071-6c89-4b8b-80f3-39f81575e724" providerId="ADAL" clId="{5CB40DCC-134E-4E01-BB01-D9A325F94886}" dt="2023-02-06T16:37:18.094" v="314" actId="478"/>
          <ac:picMkLst>
            <pc:docMk/>
            <pc:sldMk cId="3938125082" sldId="266"/>
            <ac:picMk id="3" creationId="{F0A44920-0E97-39FA-F1CE-FBB5759BB508}"/>
          </ac:picMkLst>
        </pc:picChg>
        <pc:picChg chg="add mod">
          <ac:chgData name="Ådne Kvåle" userId="114b3071-6c89-4b8b-80f3-39f81575e724" providerId="ADAL" clId="{5CB40DCC-134E-4E01-BB01-D9A325F94886}" dt="2023-02-06T16:53:15.621" v="562" actId="1076"/>
          <ac:picMkLst>
            <pc:docMk/>
            <pc:sldMk cId="3938125082" sldId="266"/>
            <ac:picMk id="5" creationId="{6084998A-2EB7-D57C-0170-48E39F018017}"/>
          </ac:picMkLst>
        </pc:picChg>
        <pc:picChg chg="add mod">
          <ac:chgData name="Ådne Kvåle" userId="114b3071-6c89-4b8b-80f3-39f81575e724" providerId="ADAL" clId="{5CB40DCC-134E-4E01-BB01-D9A325F94886}" dt="2023-02-06T16:43:58.422" v="356" actId="14861"/>
          <ac:picMkLst>
            <pc:docMk/>
            <pc:sldMk cId="3938125082" sldId="266"/>
            <ac:picMk id="8" creationId="{4EC66F3A-C016-0F5C-60EA-BE60B8EADB6D}"/>
          </ac:picMkLst>
        </pc:picChg>
      </pc:sldChg>
      <pc:sldChg chg="new del">
        <pc:chgData name="Ådne Kvåle" userId="114b3071-6c89-4b8b-80f3-39f81575e724" providerId="ADAL" clId="{5CB40DCC-134E-4E01-BB01-D9A325F94886}" dt="2023-02-06T16:49:43.992" v="506" actId="47"/>
        <pc:sldMkLst>
          <pc:docMk/>
          <pc:sldMk cId="509715675" sldId="267"/>
        </pc:sldMkLst>
      </pc:sldChg>
      <pc:sldChg chg="addSp delSp modSp add mod ord">
        <pc:chgData name="Ådne Kvåle" userId="114b3071-6c89-4b8b-80f3-39f81575e724" providerId="ADAL" clId="{5CB40DCC-134E-4E01-BB01-D9A325F94886}" dt="2023-02-06T17:08:27.115" v="644" actId="14861"/>
        <pc:sldMkLst>
          <pc:docMk/>
          <pc:sldMk cId="719178930" sldId="267"/>
        </pc:sldMkLst>
        <pc:spChg chg="mod">
          <ac:chgData name="Ådne Kvåle" userId="114b3071-6c89-4b8b-80f3-39f81575e724" providerId="ADAL" clId="{5CB40DCC-134E-4E01-BB01-D9A325F94886}" dt="2023-02-06T17:06:59.100" v="614" actId="313"/>
          <ac:spMkLst>
            <pc:docMk/>
            <pc:sldMk cId="719178930" sldId="267"/>
            <ac:spMk id="2" creationId="{CF9CF5BA-CE13-4952-FFE2-9F54463CBE1F}"/>
          </ac:spMkLst>
        </pc:spChg>
        <pc:spChg chg="mod">
          <ac:chgData name="Ådne Kvåle" userId="114b3071-6c89-4b8b-80f3-39f81575e724" providerId="ADAL" clId="{5CB40DCC-134E-4E01-BB01-D9A325F94886}" dt="2023-02-06T17:07:07.746" v="619" actId="20577"/>
          <ac:spMkLst>
            <pc:docMk/>
            <pc:sldMk cId="719178930" sldId="267"/>
            <ac:spMk id="6" creationId="{AC07B868-795A-3EC7-FC3E-E84CBA92AF52}"/>
          </ac:spMkLst>
        </pc:spChg>
        <pc:picChg chg="del">
          <ac:chgData name="Ådne Kvåle" userId="114b3071-6c89-4b8b-80f3-39f81575e724" providerId="ADAL" clId="{5CB40DCC-134E-4E01-BB01-D9A325F94886}" dt="2023-02-06T16:50:20.847" v="526" actId="478"/>
          <ac:picMkLst>
            <pc:docMk/>
            <pc:sldMk cId="719178930" sldId="267"/>
            <ac:picMk id="3" creationId="{F0A44920-0E97-39FA-F1CE-FBB5759BB508}"/>
          </ac:picMkLst>
        </pc:picChg>
        <pc:picChg chg="add mod">
          <ac:chgData name="Ådne Kvåle" userId="114b3071-6c89-4b8b-80f3-39f81575e724" providerId="ADAL" clId="{5CB40DCC-134E-4E01-BB01-D9A325F94886}" dt="2023-02-06T17:08:27.115" v="644" actId="14861"/>
          <ac:picMkLst>
            <pc:docMk/>
            <pc:sldMk cId="719178930" sldId="267"/>
            <ac:picMk id="4" creationId="{339EAE8E-1B33-BD6A-EA57-5C6B687F10B1}"/>
          </ac:picMkLst>
        </pc:picChg>
        <pc:picChg chg="add del mod">
          <ac:chgData name="Ådne Kvåle" userId="114b3071-6c89-4b8b-80f3-39f81575e724" providerId="ADAL" clId="{5CB40DCC-134E-4E01-BB01-D9A325F94886}" dt="2023-02-06T17:06:02.817" v="583" actId="478"/>
          <ac:picMkLst>
            <pc:docMk/>
            <pc:sldMk cId="719178930" sldId="267"/>
            <ac:picMk id="5" creationId="{622B056E-CCBA-F1B7-9081-788AAE6DB22A}"/>
          </ac:picMkLst>
        </pc:picChg>
      </pc:sldChg>
      <pc:sldChg chg="addSp delSp modSp new mod ord">
        <pc:chgData name="Ådne Kvåle" userId="114b3071-6c89-4b8b-80f3-39f81575e724" providerId="ADAL" clId="{5CB40DCC-134E-4E01-BB01-D9A325F94886}" dt="2023-02-06T17:07:49.280" v="643" actId="20577"/>
        <pc:sldMkLst>
          <pc:docMk/>
          <pc:sldMk cId="2929938992" sldId="268"/>
        </pc:sldMkLst>
        <pc:spChg chg="mod">
          <ac:chgData name="Ådne Kvåle" userId="114b3071-6c89-4b8b-80f3-39f81575e724" providerId="ADAL" clId="{5CB40DCC-134E-4E01-BB01-D9A325F94886}" dt="2023-02-06T17:07:49.280" v="643" actId="20577"/>
          <ac:spMkLst>
            <pc:docMk/>
            <pc:sldMk cId="2929938992" sldId="268"/>
            <ac:spMk id="2" creationId="{475032C4-86C4-D02C-E56C-2273999350B6}"/>
          </ac:spMkLst>
        </pc:spChg>
        <pc:spChg chg="del">
          <ac:chgData name="Ådne Kvåle" userId="114b3071-6c89-4b8b-80f3-39f81575e724" providerId="ADAL" clId="{5CB40DCC-134E-4E01-BB01-D9A325F94886}" dt="2023-02-06T16:51:05.321" v="549" actId="478"/>
          <ac:spMkLst>
            <pc:docMk/>
            <pc:sldMk cId="2929938992" sldId="268"/>
            <ac:spMk id="3" creationId="{8CB78F5D-4303-C635-005A-4FD0895296CB}"/>
          </ac:spMkLst>
        </pc:spChg>
        <pc:picChg chg="add mod">
          <ac:chgData name="Ådne Kvåle" userId="114b3071-6c89-4b8b-80f3-39f81575e724" providerId="ADAL" clId="{5CB40DCC-134E-4E01-BB01-D9A325F94886}" dt="2023-02-06T16:51:42.156" v="560" actId="14861"/>
          <ac:picMkLst>
            <pc:docMk/>
            <pc:sldMk cId="2929938992" sldId="268"/>
            <ac:picMk id="5" creationId="{7AF53E20-85CB-379C-BE9B-69E46E041134}"/>
          </ac:picMkLst>
        </pc:picChg>
      </pc:sldChg>
      <pc:sldChg chg="addSp delSp modSp add mod">
        <pc:chgData name="Ådne Kvåle" userId="114b3071-6c89-4b8b-80f3-39f81575e724" providerId="ADAL" clId="{5CB40DCC-134E-4E01-BB01-D9A325F94886}" dt="2023-02-06T18:55:21.348" v="689" actId="14861"/>
        <pc:sldMkLst>
          <pc:docMk/>
          <pc:sldMk cId="2911959432" sldId="269"/>
        </pc:sldMkLst>
        <pc:spChg chg="mod">
          <ac:chgData name="Ådne Kvåle" userId="114b3071-6c89-4b8b-80f3-39f81575e724" providerId="ADAL" clId="{5CB40DCC-134E-4E01-BB01-D9A325F94886}" dt="2023-02-06T18:51:40.782" v="672" actId="20577"/>
          <ac:spMkLst>
            <pc:docMk/>
            <pc:sldMk cId="2911959432" sldId="269"/>
            <ac:spMk id="2" creationId="{CF9CF5BA-CE13-4952-FFE2-9F54463CBE1F}"/>
          </ac:spMkLst>
        </pc:spChg>
        <pc:spChg chg="add del mod">
          <ac:chgData name="Ådne Kvåle" userId="114b3071-6c89-4b8b-80f3-39f81575e724" providerId="ADAL" clId="{5CB40DCC-134E-4E01-BB01-D9A325F94886}" dt="2023-02-06T18:54:57.457" v="687"/>
          <ac:spMkLst>
            <pc:docMk/>
            <pc:sldMk cId="2911959432" sldId="269"/>
            <ac:spMk id="4" creationId="{E4670B24-4F53-2657-B9AC-711084C1E592}"/>
          </ac:spMkLst>
        </pc:spChg>
        <pc:spChg chg="mod">
          <ac:chgData name="Ådne Kvåle" userId="114b3071-6c89-4b8b-80f3-39f81575e724" providerId="ADAL" clId="{5CB40DCC-134E-4E01-BB01-D9A325F94886}" dt="2023-02-06T18:51:48.015" v="684" actId="20577"/>
          <ac:spMkLst>
            <pc:docMk/>
            <pc:sldMk cId="2911959432" sldId="269"/>
            <ac:spMk id="9" creationId="{C0F15F20-1CD8-339F-29CE-23437CEB1FA4}"/>
          </ac:spMkLst>
        </pc:spChg>
        <pc:picChg chg="del">
          <ac:chgData name="Ådne Kvåle" userId="114b3071-6c89-4b8b-80f3-39f81575e724" providerId="ADAL" clId="{5CB40DCC-134E-4E01-BB01-D9A325F94886}" dt="2023-02-06T18:54:54.575" v="685" actId="478"/>
          <ac:picMkLst>
            <pc:docMk/>
            <pc:sldMk cId="2911959432" sldId="269"/>
            <ac:picMk id="5" creationId="{6084998A-2EB7-D57C-0170-48E39F018017}"/>
          </ac:picMkLst>
        </pc:picChg>
        <pc:picChg chg="add mod">
          <ac:chgData name="Ådne Kvåle" userId="114b3071-6c89-4b8b-80f3-39f81575e724" providerId="ADAL" clId="{5CB40DCC-134E-4E01-BB01-D9A325F94886}" dt="2023-02-06T18:55:21.348" v="689" actId="14861"/>
          <ac:picMkLst>
            <pc:docMk/>
            <pc:sldMk cId="2911959432" sldId="269"/>
            <ac:picMk id="7" creationId="{88F5D20A-105F-A088-2281-6E8CB1A6AD7F}"/>
          </ac:picMkLst>
        </pc:picChg>
        <pc:picChg chg="del">
          <ac:chgData name="Ådne Kvåle" userId="114b3071-6c89-4b8b-80f3-39f81575e724" providerId="ADAL" clId="{5CB40DCC-134E-4E01-BB01-D9A325F94886}" dt="2023-02-06T18:54:55.686" v="686" actId="478"/>
          <ac:picMkLst>
            <pc:docMk/>
            <pc:sldMk cId="2911959432" sldId="269"/>
            <ac:picMk id="8" creationId="{4EC66F3A-C016-0F5C-60EA-BE60B8EADB6D}"/>
          </ac:picMkLst>
        </pc:picChg>
      </pc:sldChg>
      <pc:sldChg chg="addSp delSp modSp add mod">
        <pc:chgData name="Ådne Kvåle" userId="114b3071-6c89-4b8b-80f3-39f81575e724" providerId="ADAL" clId="{5CB40DCC-134E-4E01-BB01-D9A325F94886}" dt="2023-02-06T19:33:27.071" v="722" actId="1076"/>
        <pc:sldMkLst>
          <pc:docMk/>
          <pc:sldMk cId="1724020949" sldId="270"/>
        </pc:sldMkLst>
        <pc:spChg chg="mod">
          <ac:chgData name="Ådne Kvåle" userId="114b3071-6c89-4b8b-80f3-39f81575e724" providerId="ADAL" clId="{5CB40DCC-134E-4E01-BB01-D9A325F94886}" dt="2023-02-06T18:58:25.959" v="703" actId="20577"/>
          <ac:spMkLst>
            <pc:docMk/>
            <pc:sldMk cId="1724020949" sldId="270"/>
            <ac:spMk id="2" creationId="{CF9CF5BA-CE13-4952-FFE2-9F54463CBE1F}"/>
          </ac:spMkLst>
        </pc:spChg>
        <pc:spChg chg="add del mod">
          <ac:chgData name="Ådne Kvåle" userId="114b3071-6c89-4b8b-80f3-39f81575e724" providerId="ADAL" clId="{5CB40DCC-134E-4E01-BB01-D9A325F94886}" dt="2023-02-06T19:29:02.199" v="716"/>
          <ac:spMkLst>
            <pc:docMk/>
            <pc:sldMk cId="1724020949" sldId="270"/>
            <ac:spMk id="4" creationId="{A686C8B5-0393-0ABA-4366-F5E1F4A5E030}"/>
          </ac:spMkLst>
        </pc:spChg>
        <pc:spChg chg="mod">
          <ac:chgData name="Ådne Kvåle" userId="114b3071-6c89-4b8b-80f3-39f81575e724" providerId="ADAL" clId="{5CB40DCC-134E-4E01-BB01-D9A325F94886}" dt="2023-02-06T18:58:31.871" v="714" actId="20577"/>
          <ac:spMkLst>
            <pc:docMk/>
            <pc:sldMk cId="1724020949" sldId="270"/>
            <ac:spMk id="9" creationId="{C0F15F20-1CD8-339F-29CE-23437CEB1FA4}"/>
          </ac:spMkLst>
        </pc:spChg>
        <pc:spChg chg="add del mod">
          <ac:chgData name="Ådne Kvåle" userId="114b3071-6c89-4b8b-80f3-39f81575e724" providerId="ADAL" clId="{5CB40DCC-134E-4E01-BB01-D9A325F94886}" dt="2023-02-06T19:33:21.168" v="721"/>
          <ac:spMkLst>
            <pc:docMk/>
            <pc:sldMk cId="1724020949" sldId="270"/>
            <ac:spMk id="10" creationId="{45DE1F8D-FCDF-B63D-C7CD-1A5751B64B09}"/>
          </ac:spMkLst>
        </pc:spChg>
        <pc:picChg chg="add del mod">
          <ac:chgData name="Ådne Kvåle" userId="114b3071-6c89-4b8b-80f3-39f81575e724" providerId="ADAL" clId="{5CB40DCC-134E-4E01-BB01-D9A325F94886}" dt="2023-02-06T19:29:04.415" v="720" actId="478"/>
          <ac:picMkLst>
            <pc:docMk/>
            <pc:sldMk cId="1724020949" sldId="270"/>
            <ac:picMk id="6" creationId="{C14C949E-79E1-84EE-6A7D-CF38087FDFCE}"/>
          </ac:picMkLst>
        </pc:picChg>
        <pc:picChg chg="del">
          <ac:chgData name="Ådne Kvåle" userId="114b3071-6c89-4b8b-80f3-39f81575e724" providerId="ADAL" clId="{5CB40DCC-134E-4E01-BB01-D9A325F94886}" dt="2023-02-06T19:29:01.776" v="715" actId="478"/>
          <ac:picMkLst>
            <pc:docMk/>
            <pc:sldMk cId="1724020949" sldId="270"/>
            <ac:picMk id="7" creationId="{88F5D20A-105F-A088-2281-6E8CB1A6AD7F}"/>
          </ac:picMkLst>
        </pc:picChg>
        <pc:picChg chg="add mod">
          <ac:chgData name="Ådne Kvåle" userId="114b3071-6c89-4b8b-80f3-39f81575e724" providerId="ADAL" clId="{5CB40DCC-134E-4E01-BB01-D9A325F94886}" dt="2023-02-06T19:33:27.071" v="722" actId="1076"/>
          <ac:picMkLst>
            <pc:docMk/>
            <pc:sldMk cId="1724020949" sldId="270"/>
            <ac:picMk id="12" creationId="{24604A9B-0277-F533-FB6E-FC2369B9C0FF}"/>
          </ac:picMkLst>
        </pc:picChg>
      </pc:sldChg>
      <pc:sldChg chg="addSp delSp modSp add mod modAnim">
        <pc:chgData name="Ådne Kvåle" userId="114b3071-6c89-4b8b-80f3-39f81575e724" providerId="ADAL" clId="{5CB40DCC-134E-4E01-BB01-D9A325F94886}" dt="2023-02-09T21:31:32.375" v="1464"/>
        <pc:sldMkLst>
          <pc:docMk/>
          <pc:sldMk cId="3703779927" sldId="277"/>
        </pc:sldMkLst>
        <pc:spChg chg="mod">
          <ac:chgData name="Ådne Kvåle" userId="114b3071-6c89-4b8b-80f3-39f81575e724" providerId="ADAL" clId="{5CB40DCC-134E-4E01-BB01-D9A325F94886}" dt="2023-02-08T21:45:20.757" v="732" actId="20577"/>
          <ac:spMkLst>
            <pc:docMk/>
            <pc:sldMk cId="3703779927" sldId="277"/>
            <ac:spMk id="2" creationId="{CF9CF5BA-CE13-4952-FFE2-9F54463CBE1F}"/>
          </ac:spMkLst>
        </pc:spChg>
        <pc:spChg chg="del mod">
          <ac:chgData name="Ådne Kvåle" userId="114b3071-6c89-4b8b-80f3-39f81575e724" providerId="ADAL" clId="{5CB40DCC-134E-4E01-BB01-D9A325F94886}" dt="2023-02-08T21:50:01.482" v="735"/>
          <ac:spMkLst>
            <pc:docMk/>
            <pc:sldMk cId="3703779927" sldId="277"/>
            <ac:spMk id="6" creationId="{AC07B868-795A-3EC7-FC3E-E84CBA92AF52}"/>
          </ac:spMkLst>
        </pc:spChg>
        <pc:spChg chg="add del mod">
          <ac:chgData name="Ådne Kvåle" userId="114b3071-6c89-4b8b-80f3-39f81575e724" providerId="ADAL" clId="{5CB40DCC-134E-4E01-BB01-D9A325F94886}" dt="2023-02-08T21:50:19.841" v="738"/>
          <ac:spMkLst>
            <pc:docMk/>
            <pc:sldMk cId="3703779927" sldId="277"/>
            <ac:spMk id="8" creationId="{3228A93F-023B-3131-8682-8AC68048310A}"/>
          </ac:spMkLst>
        </pc:spChg>
        <pc:spChg chg="add mod">
          <ac:chgData name="Ådne Kvåle" userId="114b3071-6c89-4b8b-80f3-39f81575e724" providerId="ADAL" clId="{5CB40DCC-134E-4E01-BB01-D9A325F94886}" dt="2023-02-09T21:18:55.016" v="862" actId="20577"/>
          <ac:spMkLst>
            <pc:docMk/>
            <pc:sldMk cId="3703779927" sldId="277"/>
            <ac:spMk id="11" creationId="{AF1A0225-FFEA-2E93-E771-74779102FA7D}"/>
          </ac:spMkLst>
        </pc:spChg>
        <pc:picChg chg="del">
          <ac:chgData name="Ådne Kvåle" userId="114b3071-6c89-4b8b-80f3-39f81575e724" providerId="ADAL" clId="{5CB40DCC-134E-4E01-BB01-D9A325F94886}" dt="2023-02-08T21:45:28.024" v="733" actId="478"/>
          <ac:picMkLst>
            <pc:docMk/>
            <pc:sldMk cId="3703779927" sldId="277"/>
            <ac:picMk id="4" creationId="{9FBDB658-C8F0-FB99-A87B-8A1B7AFB9506}"/>
          </ac:picMkLst>
        </pc:picChg>
        <pc:picChg chg="add del mod">
          <ac:chgData name="Ådne Kvåle" userId="114b3071-6c89-4b8b-80f3-39f81575e724" providerId="ADAL" clId="{5CB40DCC-134E-4E01-BB01-D9A325F94886}" dt="2023-02-08T21:50:19.317" v="737" actId="478"/>
          <ac:picMkLst>
            <pc:docMk/>
            <pc:sldMk cId="3703779927" sldId="277"/>
            <ac:picMk id="5" creationId="{B302A636-EF8F-0800-FA4D-9F0C285E43D3}"/>
          </ac:picMkLst>
        </pc:picChg>
        <pc:picChg chg="add mod">
          <ac:chgData name="Ådne Kvåle" userId="114b3071-6c89-4b8b-80f3-39f81575e724" providerId="ADAL" clId="{5CB40DCC-134E-4E01-BB01-D9A325F94886}" dt="2023-02-08T21:50:33.995" v="741" actId="14861"/>
          <ac:picMkLst>
            <pc:docMk/>
            <pc:sldMk cId="3703779927" sldId="277"/>
            <ac:picMk id="10" creationId="{A2F1AE00-AAF8-C564-911A-746E1BD97E94}"/>
          </ac:picMkLst>
        </pc:picChg>
      </pc:sldChg>
      <pc:sldChg chg="modSp add mod modAnim">
        <pc:chgData name="Ådne Kvåle" userId="114b3071-6c89-4b8b-80f3-39f81575e724" providerId="ADAL" clId="{5CB40DCC-134E-4E01-BB01-D9A325F94886}" dt="2023-02-09T21:31:45.256" v="1465"/>
        <pc:sldMkLst>
          <pc:docMk/>
          <pc:sldMk cId="1191375467" sldId="286"/>
        </pc:sldMkLst>
        <pc:spChg chg="mod">
          <ac:chgData name="Ådne Kvåle" userId="114b3071-6c89-4b8b-80f3-39f81575e724" providerId="ADAL" clId="{5CB40DCC-134E-4E01-BB01-D9A325F94886}" dt="2023-02-09T21:30:45.359" v="1458" actId="5793"/>
          <ac:spMkLst>
            <pc:docMk/>
            <pc:sldMk cId="1191375467" sldId="286"/>
            <ac:spMk id="11" creationId="{AF1A0225-FFEA-2E93-E771-74779102FA7D}"/>
          </ac:spMkLst>
        </pc:spChg>
      </pc:sldChg>
      <pc:sldChg chg="modSp add mod modAnim">
        <pc:chgData name="Ådne Kvåle" userId="114b3071-6c89-4b8b-80f3-39f81575e724" providerId="ADAL" clId="{5CB40DCC-134E-4E01-BB01-D9A325F94886}" dt="2023-02-09T21:31:47.960" v="1466"/>
        <pc:sldMkLst>
          <pc:docMk/>
          <pc:sldMk cId="1682240264" sldId="287"/>
        </pc:sldMkLst>
        <pc:spChg chg="mod">
          <ac:chgData name="Ådne Kvåle" userId="114b3071-6c89-4b8b-80f3-39f81575e724" providerId="ADAL" clId="{5CB40DCC-134E-4E01-BB01-D9A325F94886}" dt="2023-02-09T21:19:53.602" v="871" actId="14100"/>
          <ac:spMkLst>
            <pc:docMk/>
            <pc:sldMk cId="1682240264" sldId="287"/>
            <ac:spMk id="2" creationId="{CF9CF5BA-CE13-4952-FFE2-9F54463CBE1F}"/>
          </ac:spMkLst>
        </pc:spChg>
        <pc:spChg chg="mod">
          <ac:chgData name="Ådne Kvåle" userId="114b3071-6c89-4b8b-80f3-39f81575e724" providerId="ADAL" clId="{5CB40DCC-134E-4E01-BB01-D9A325F94886}" dt="2023-02-09T21:30:41.055" v="1456" actId="5793"/>
          <ac:spMkLst>
            <pc:docMk/>
            <pc:sldMk cId="1682240264" sldId="287"/>
            <ac:spMk id="11" creationId="{AF1A0225-FFEA-2E93-E771-74779102FA7D}"/>
          </ac:spMkLst>
        </pc:spChg>
      </pc:sldChg>
      <pc:sldChg chg="modSp add modAnim">
        <pc:chgData name="Ådne Kvåle" userId="114b3071-6c89-4b8b-80f3-39f81575e724" providerId="ADAL" clId="{5CB40DCC-134E-4E01-BB01-D9A325F94886}" dt="2023-02-09T21:31:52.359" v="1470"/>
        <pc:sldMkLst>
          <pc:docMk/>
          <pc:sldMk cId="586911362" sldId="288"/>
        </pc:sldMkLst>
        <pc:spChg chg="mod">
          <ac:chgData name="Ådne Kvåle" userId="114b3071-6c89-4b8b-80f3-39f81575e724" providerId="ADAL" clId="{5CB40DCC-134E-4E01-BB01-D9A325F94886}" dt="2023-02-09T21:30:35.407" v="1454" actId="5793"/>
          <ac:spMkLst>
            <pc:docMk/>
            <pc:sldMk cId="586911362" sldId="288"/>
            <ac:spMk id="11" creationId="{AF1A0225-FFEA-2E93-E771-74779102FA7D}"/>
          </ac:spMkLst>
        </pc:spChg>
      </pc:sldChg>
      <pc:sldChg chg="modSp add modAnim">
        <pc:chgData name="Ådne Kvåle" userId="114b3071-6c89-4b8b-80f3-39f81575e724" providerId="ADAL" clId="{5CB40DCC-134E-4E01-BB01-D9A325F94886}" dt="2023-02-09T21:31:56.311" v="1473"/>
        <pc:sldMkLst>
          <pc:docMk/>
          <pc:sldMk cId="593112147" sldId="289"/>
        </pc:sldMkLst>
        <pc:spChg chg="mod">
          <ac:chgData name="Ådne Kvåle" userId="114b3071-6c89-4b8b-80f3-39f81575e724" providerId="ADAL" clId="{5CB40DCC-134E-4E01-BB01-D9A325F94886}" dt="2023-02-09T21:30:29.032" v="1452" actId="20577"/>
          <ac:spMkLst>
            <pc:docMk/>
            <pc:sldMk cId="593112147" sldId="289"/>
            <ac:spMk id="11" creationId="{AF1A0225-FFEA-2E93-E771-74779102FA7D}"/>
          </ac:spMkLst>
        </pc:spChg>
      </pc:sldChg>
    </pc:docChg>
  </pc:docChgLst>
  <pc:docChgLst>
    <pc:chgData name="Jon Jahren" userId="S::232009@usn.no::06cb33aa-5769-49f3-8b2a-40e96a044175" providerId="AD" clId="Web-{F36783D6-ED9C-48F8-9C7B-2C1889AD0DDD}"/>
    <pc:docChg chg="modSld addMainMaster delMainMaster">
      <pc:chgData name="Jon Jahren" userId="S::232009@usn.no::06cb33aa-5769-49f3-8b2a-40e96a044175" providerId="AD" clId="Web-{F36783D6-ED9C-48F8-9C7B-2C1889AD0DDD}" dt="2023-02-05T17:26:18.364" v="0"/>
      <pc:docMkLst>
        <pc:docMk/>
      </pc:docMkLst>
      <pc:sldChg chg="addSp modSp mod setBg modClrScheme chgLayout">
        <pc:chgData name="Jon Jahren" userId="S::232009@usn.no::06cb33aa-5769-49f3-8b2a-40e96a044175" providerId="AD" clId="Web-{F36783D6-ED9C-48F8-9C7B-2C1889AD0DDD}" dt="2023-02-05T17:26:18.364" v="0"/>
        <pc:sldMkLst>
          <pc:docMk/>
          <pc:sldMk cId="4253124984" sldId="256"/>
        </pc:sldMkLst>
        <pc:spChg chg="mod">
          <ac:chgData name="Jon Jahren" userId="S::232009@usn.no::06cb33aa-5769-49f3-8b2a-40e96a044175" providerId="AD" clId="Web-{F36783D6-ED9C-48F8-9C7B-2C1889AD0DDD}" dt="2023-02-05T17:26:18.364" v="0"/>
          <ac:spMkLst>
            <pc:docMk/>
            <pc:sldMk cId="4253124984" sldId="256"/>
            <ac:spMk id="2" creationId="{00000000-0000-0000-0000-000000000000}"/>
          </ac:spMkLst>
        </pc:spChg>
        <pc:spChg chg="mod">
          <ac:chgData name="Jon Jahren" userId="S::232009@usn.no::06cb33aa-5769-49f3-8b2a-40e96a044175" providerId="AD" clId="Web-{F36783D6-ED9C-48F8-9C7B-2C1889AD0DDD}" dt="2023-02-05T17:26:18.364" v="0"/>
          <ac:spMkLst>
            <pc:docMk/>
            <pc:sldMk cId="4253124984" sldId="256"/>
            <ac:spMk id="3" creationId="{00000000-0000-0000-0000-000000000000}"/>
          </ac:spMkLst>
        </pc:spChg>
        <pc:spChg chg="add">
          <ac:chgData name="Jon Jahren" userId="S::232009@usn.no::06cb33aa-5769-49f3-8b2a-40e96a044175" providerId="AD" clId="Web-{F36783D6-ED9C-48F8-9C7B-2C1889AD0DDD}" dt="2023-02-05T17:26:18.364" v="0"/>
          <ac:spMkLst>
            <pc:docMk/>
            <pc:sldMk cId="4253124984" sldId="256"/>
            <ac:spMk id="9" creationId="{2FB82883-1DC0-4BE1-A607-009095F3355A}"/>
          </ac:spMkLst>
        </pc:spChg>
        <pc:spChg chg="add">
          <ac:chgData name="Jon Jahren" userId="S::232009@usn.no::06cb33aa-5769-49f3-8b2a-40e96a044175" providerId="AD" clId="Web-{F36783D6-ED9C-48F8-9C7B-2C1889AD0DDD}" dt="2023-02-05T17:26:18.364" v="0"/>
          <ac:spMkLst>
            <pc:docMk/>
            <pc:sldMk cId="4253124984" sldId="256"/>
            <ac:spMk id="11" creationId="{A3473CF9-37EB-43E7-89EF-D2D1C53D1DAC}"/>
          </ac:spMkLst>
        </pc:spChg>
        <pc:spChg chg="add">
          <ac:chgData name="Jon Jahren" userId="S::232009@usn.no::06cb33aa-5769-49f3-8b2a-40e96a044175" providerId="AD" clId="Web-{F36783D6-ED9C-48F8-9C7B-2C1889AD0DDD}" dt="2023-02-05T17:26:18.364" v="0"/>
          <ac:spMkLst>
            <pc:docMk/>
            <pc:sldMk cId="4253124984" sldId="256"/>
            <ac:spMk id="13" creationId="{586B4EF9-43BA-4655-A6FF-1D8E21574C95}"/>
          </ac:spMkLst>
        </pc:spChg>
        <pc:picChg chg="add">
          <ac:chgData name="Jon Jahren" userId="S::232009@usn.no::06cb33aa-5769-49f3-8b2a-40e96a044175" providerId="AD" clId="Web-{F36783D6-ED9C-48F8-9C7B-2C1889AD0DDD}" dt="2023-02-05T17:26:18.364" v="0"/>
          <ac:picMkLst>
            <pc:docMk/>
            <pc:sldMk cId="4253124984" sldId="256"/>
            <ac:picMk id="4" creationId="{05E15781-1A93-A5CE-1F59-64784C53917B}"/>
          </ac:picMkLst>
        </pc:picChg>
      </pc:sldChg>
      <pc:sldMasterChg chg="del delSldLayout">
        <pc:chgData name="Jon Jahren" userId="S::232009@usn.no::06cb33aa-5769-49f3-8b2a-40e96a044175" providerId="AD" clId="Web-{F36783D6-ED9C-48F8-9C7B-2C1889AD0DDD}" dt="2023-02-05T17:26:18.364" v="0"/>
        <pc:sldMasterMkLst>
          <pc:docMk/>
          <pc:sldMasterMk cId="2649319511" sldId="2147483648"/>
        </pc:sldMasterMkLst>
        <pc:sldLayoutChg chg="del">
          <pc:chgData name="Jon Jahren" userId="S::232009@usn.no::06cb33aa-5769-49f3-8b2a-40e96a044175" providerId="AD" clId="Web-{F36783D6-ED9C-48F8-9C7B-2C1889AD0DDD}" dt="2023-02-05T17:26:18.364" v="0"/>
          <pc:sldLayoutMkLst>
            <pc:docMk/>
            <pc:sldMasterMk cId="2649319511" sldId="2147483648"/>
            <pc:sldLayoutMk cId="1137542638" sldId="2147483649"/>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3074127366" sldId="2147483650"/>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2697081350" sldId="2147483651"/>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2764821704" sldId="2147483652"/>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4043207736" sldId="2147483653"/>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3347560075" sldId="2147483654"/>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1086863534" sldId="2147483655"/>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1635284649" sldId="2147483656"/>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4132015190" sldId="2147483657"/>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2170980588" sldId="2147483658"/>
          </pc:sldLayoutMkLst>
        </pc:sldLayoutChg>
        <pc:sldLayoutChg chg="del">
          <pc:chgData name="Jon Jahren" userId="S::232009@usn.no::06cb33aa-5769-49f3-8b2a-40e96a044175" providerId="AD" clId="Web-{F36783D6-ED9C-48F8-9C7B-2C1889AD0DDD}" dt="2023-02-05T17:26:18.364" v="0"/>
          <pc:sldLayoutMkLst>
            <pc:docMk/>
            <pc:sldMasterMk cId="2649319511" sldId="2147483648"/>
            <pc:sldLayoutMk cId="557333919" sldId="2147483659"/>
          </pc:sldLayoutMkLst>
        </pc:sldLayoutChg>
      </pc:sldMasterChg>
      <pc:sldMasterChg chg="add addSldLayout">
        <pc:chgData name="Jon Jahren" userId="S::232009@usn.no::06cb33aa-5769-49f3-8b2a-40e96a044175" providerId="AD" clId="Web-{F36783D6-ED9C-48F8-9C7B-2C1889AD0DDD}" dt="2023-02-05T17:26:18.364" v="0"/>
        <pc:sldMasterMkLst>
          <pc:docMk/>
          <pc:sldMasterMk cId="4203123724" sldId="2147483699"/>
        </pc:sldMasterMkLst>
        <pc:sldLayoutChg chg="add">
          <pc:chgData name="Jon Jahren" userId="S::232009@usn.no::06cb33aa-5769-49f3-8b2a-40e96a044175" providerId="AD" clId="Web-{F36783D6-ED9C-48F8-9C7B-2C1889AD0DDD}" dt="2023-02-05T17:26:18.364" v="0"/>
          <pc:sldLayoutMkLst>
            <pc:docMk/>
            <pc:sldMasterMk cId="4203123724" sldId="2147483699"/>
            <pc:sldLayoutMk cId="442591402" sldId="2147483688"/>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3320396825" sldId="2147483689"/>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2439376738" sldId="2147483690"/>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3609167797" sldId="2147483691"/>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4246522381" sldId="2147483692"/>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3725764133" sldId="2147483693"/>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2142055085" sldId="2147483694"/>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1785897935" sldId="2147483695"/>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3526304256" sldId="2147483696"/>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4228338837" sldId="2147483697"/>
          </pc:sldLayoutMkLst>
        </pc:sldLayoutChg>
        <pc:sldLayoutChg chg="add">
          <pc:chgData name="Jon Jahren" userId="S::232009@usn.no::06cb33aa-5769-49f3-8b2a-40e96a044175" providerId="AD" clId="Web-{F36783D6-ED9C-48F8-9C7B-2C1889AD0DDD}" dt="2023-02-05T17:26:18.364" v="0"/>
          <pc:sldLayoutMkLst>
            <pc:docMk/>
            <pc:sldMasterMk cId="4203123724" sldId="2147483699"/>
            <pc:sldLayoutMk cId="3595061639" sldId="2147483698"/>
          </pc:sldLayoutMkLst>
        </pc:sldLayoutChg>
      </pc:sldMasterChg>
    </pc:docChg>
  </pc:docChgLst>
  <pc:docChgLst>
    <pc:chgData name="Jon Jahren" userId="S::232009@usn.no::06cb33aa-5769-49f3-8b2a-40e96a044175" providerId="AD" clId="Web-{9E91C977-B8A5-43E5-835A-82DEC9793C7B}"/>
    <pc:docChg chg="modSld">
      <pc:chgData name="Jon Jahren" userId="S::232009@usn.no::06cb33aa-5769-49f3-8b2a-40e96a044175" providerId="AD" clId="Web-{9E91C977-B8A5-43E5-835A-82DEC9793C7B}" dt="2023-02-09T10:16:18.655" v="38" actId="20577"/>
      <pc:docMkLst>
        <pc:docMk/>
      </pc:docMkLst>
      <pc:sldChg chg="addSp modSp">
        <pc:chgData name="Jon Jahren" userId="S::232009@usn.no::06cb33aa-5769-49f3-8b2a-40e96a044175" providerId="AD" clId="Web-{9E91C977-B8A5-43E5-835A-82DEC9793C7B}" dt="2023-02-09T10:16:18.655" v="38" actId="20577"/>
        <pc:sldMkLst>
          <pc:docMk/>
          <pc:sldMk cId="2286905346" sldId="258"/>
        </pc:sldMkLst>
        <pc:spChg chg="add mod">
          <ac:chgData name="Jon Jahren" userId="S::232009@usn.no::06cb33aa-5769-49f3-8b2a-40e96a044175" providerId="AD" clId="Web-{9E91C977-B8A5-43E5-835A-82DEC9793C7B}" dt="2023-02-09T10:16:18.655" v="38" actId="20577"/>
          <ac:spMkLst>
            <pc:docMk/>
            <pc:sldMk cId="2286905346" sldId="258"/>
            <ac:spMk id="11" creationId="{808848DD-C9DF-D127-233F-0C8896F14B0A}"/>
          </ac:spMkLst>
        </pc:spChg>
        <pc:picChg chg="add mod">
          <ac:chgData name="Jon Jahren" userId="S::232009@usn.no::06cb33aa-5769-49f3-8b2a-40e96a044175" providerId="AD" clId="Web-{9E91C977-B8A5-43E5-835A-82DEC9793C7B}" dt="2023-02-09T10:15:36.029" v="4" actId="1076"/>
          <ac:picMkLst>
            <pc:docMk/>
            <pc:sldMk cId="2286905346" sldId="258"/>
            <ac:picMk id="9" creationId="{93A3EC1B-B965-43F9-99D2-04468DC82814}"/>
          </ac:picMkLst>
        </pc:picChg>
      </pc:sldChg>
    </pc:docChg>
  </pc:docChgLst>
  <pc:docChgLst>
    <pc:chgData name="Jon Jahren" userId="S::232009@usn.no::06cb33aa-5769-49f3-8b2a-40e96a044175" providerId="AD" clId="Web-{D493E981-7607-4039-BB58-A5B9603319CB}"/>
    <pc:docChg chg="addSld delSld modSld sldOrd">
      <pc:chgData name="Jon Jahren" userId="S::232009@usn.no::06cb33aa-5769-49f3-8b2a-40e96a044175" providerId="AD" clId="Web-{D493E981-7607-4039-BB58-A5B9603319CB}" dt="2023-02-09T13:37:04.462" v="136" actId="20577"/>
      <pc:docMkLst>
        <pc:docMk/>
      </pc:docMkLst>
      <pc:sldChg chg="delSp">
        <pc:chgData name="Jon Jahren" userId="S::232009@usn.no::06cb33aa-5769-49f3-8b2a-40e96a044175" providerId="AD" clId="Web-{D493E981-7607-4039-BB58-A5B9603319CB}" dt="2023-02-09T11:06:53.102" v="5"/>
        <pc:sldMkLst>
          <pc:docMk/>
          <pc:sldMk cId="4253124984" sldId="256"/>
        </pc:sldMkLst>
        <pc:picChg chg="del">
          <ac:chgData name="Jon Jahren" userId="S::232009@usn.no::06cb33aa-5769-49f3-8b2a-40e96a044175" providerId="AD" clId="Web-{D493E981-7607-4039-BB58-A5B9603319CB}" dt="2023-02-09T11:06:53.102" v="5"/>
          <ac:picMkLst>
            <pc:docMk/>
            <pc:sldMk cId="4253124984" sldId="256"/>
            <ac:picMk id="2" creationId="{461ECB2F-90C7-D54C-A5EE-9E95C1AB5F12}"/>
          </ac:picMkLst>
        </pc:picChg>
      </pc:sldChg>
      <pc:sldChg chg="addSp delSp modSp">
        <pc:chgData name="Jon Jahren" userId="S::232009@usn.no::06cb33aa-5769-49f3-8b2a-40e96a044175" providerId="AD" clId="Web-{D493E981-7607-4039-BB58-A5B9603319CB}" dt="2023-02-09T13:37:04.462" v="136" actId="20577"/>
        <pc:sldMkLst>
          <pc:docMk/>
          <pc:sldMk cId="2286905346" sldId="258"/>
        </pc:sldMkLst>
        <pc:spChg chg="mod">
          <ac:chgData name="Jon Jahren" userId="S::232009@usn.no::06cb33aa-5769-49f3-8b2a-40e96a044175" providerId="AD" clId="Web-{D493E981-7607-4039-BB58-A5B9603319CB}" dt="2023-02-09T13:18:14.827" v="76" actId="20577"/>
          <ac:spMkLst>
            <pc:docMk/>
            <pc:sldMk cId="2286905346" sldId="258"/>
            <ac:spMk id="11" creationId="{808848DD-C9DF-D127-233F-0C8896F14B0A}"/>
          </ac:spMkLst>
        </pc:spChg>
        <pc:spChg chg="mod">
          <ac:chgData name="Jon Jahren" userId="S::232009@usn.no::06cb33aa-5769-49f3-8b2a-40e96a044175" providerId="AD" clId="Web-{D493E981-7607-4039-BB58-A5B9603319CB}" dt="2023-02-09T13:37:04.462" v="136" actId="20577"/>
          <ac:spMkLst>
            <pc:docMk/>
            <pc:sldMk cId="2286905346" sldId="258"/>
            <ac:spMk id="18" creationId="{05357088-9BD5-97D5-5808-1E366F6347E6}"/>
          </ac:spMkLst>
        </pc:spChg>
        <pc:picChg chg="del">
          <ac:chgData name="Jon Jahren" userId="S::232009@usn.no::06cb33aa-5769-49f3-8b2a-40e96a044175" providerId="AD" clId="Web-{D493E981-7607-4039-BB58-A5B9603319CB}" dt="2023-02-09T10:19:12.287" v="0"/>
          <ac:picMkLst>
            <pc:docMk/>
            <pc:sldMk cId="2286905346" sldId="258"/>
            <ac:picMk id="9" creationId="{93A3EC1B-B965-43F9-99D2-04468DC82814}"/>
          </ac:picMkLst>
        </pc:picChg>
        <pc:picChg chg="add mod">
          <ac:chgData name="Jon Jahren" userId="S::232009@usn.no::06cb33aa-5769-49f3-8b2a-40e96a044175" providerId="AD" clId="Web-{D493E981-7607-4039-BB58-A5B9603319CB}" dt="2023-02-09T10:20:16.335" v="4" actId="14100"/>
          <ac:picMkLst>
            <pc:docMk/>
            <pc:sldMk cId="2286905346" sldId="258"/>
            <ac:picMk id="10" creationId="{AEC9B83B-8ECD-5178-4BDD-F7DC5B8A33C7}"/>
          </ac:picMkLst>
        </pc:picChg>
      </pc:sldChg>
      <pc:sldChg chg="del">
        <pc:chgData name="Jon Jahren" userId="S::232009@usn.no::06cb33aa-5769-49f3-8b2a-40e96a044175" providerId="AD" clId="Web-{D493E981-7607-4039-BB58-A5B9603319CB}" dt="2023-02-09T11:08:59.650" v="6"/>
        <pc:sldMkLst>
          <pc:docMk/>
          <pc:sldMk cId="865541026" sldId="264"/>
        </pc:sldMkLst>
      </pc:sldChg>
      <pc:sldChg chg="addSp delSp modSp modTransition addAnim delAnim modAnim modNotes">
        <pc:chgData name="Jon Jahren" userId="S::232009@usn.no::06cb33aa-5769-49f3-8b2a-40e96a044175" providerId="AD" clId="Web-{D493E981-7607-4039-BB58-A5B9603319CB}" dt="2023-02-09T13:16:27.107" v="66"/>
        <pc:sldMkLst>
          <pc:docMk/>
          <pc:sldMk cId="3938125082" sldId="266"/>
        </pc:sldMkLst>
        <pc:spChg chg="mod">
          <ac:chgData name="Jon Jahren" userId="S::232009@usn.no::06cb33aa-5769-49f3-8b2a-40e96a044175" providerId="AD" clId="Web-{D493E981-7607-4039-BB58-A5B9603319CB}" dt="2023-02-09T13:10:44.120" v="44"/>
          <ac:spMkLst>
            <pc:docMk/>
            <pc:sldMk cId="3938125082" sldId="266"/>
            <ac:spMk id="2" creationId="{CF9CF5BA-CE13-4952-FFE2-9F54463CBE1F}"/>
          </ac:spMkLst>
        </pc:spChg>
        <pc:spChg chg="mod ord">
          <ac:chgData name="Jon Jahren" userId="S::232009@usn.no::06cb33aa-5769-49f3-8b2a-40e96a044175" providerId="AD" clId="Web-{D493E981-7607-4039-BB58-A5B9603319CB}" dt="2023-02-09T13:10:44.120" v="44"/>
          <ac:spMkLst>
            <pc:docMk/>
            <pc:sldMk cId="3938125082" sldId="266"/>
            <ac:spMk id="9" creationId="{C0F15F20-1CD8-339F-29CE-23437CEB1FA4}"/>
          </ac:spMkLst>
        </pc:spChg>
        <pc:spChg chg="add del">
          <ac:chgData name="Jon Jahren" userId="S::232009@usn.no::06cb33aa-5769-49f3-8b2a-40e96a044175" providerId="AD" clId="Web-{D493E981-7607-4039-BB58-A5B9603319CB}" dt="2023-02-09T13:10:44.120" v="44"/>
          <ac:spMkLst>
            <pc:docMk/>
            <pc:sldMk cId="3938125082" sldId="266"/>
            <ac:spMk id="37" creationId="{FCE8BBC4-555B-4EEA-8B5C-5B44656F9D73}"/>
          </ac:spMkLst>
        </pc:spChg>
        <pc:spChg chg="add del">
          <ac:chgData name="Jon Jahren" userId="S::232009@usn.no::06cb33aa-5769-49f3-8b2a-40e96a044175" providerId="AD" clId="Web-{D493E981-7607-4039-BB58-A5B9603319CB}" dt="2023-02-09T13:10:44.120" v="44"/>
          <ac:spMkLst>
            <pc:docMk/>
            <pc:sldMk cId="3938125082" sldId="266"/>
            <ac:spMk id="38" creationId="{44704DC3-DE99-4AC8-9945-00EF66EBB0A3}"/>
          </ac:spMkLst>
        </pc:spChg>
        <pc:spChg chg="add del">
          <ac:chgData name="Jon Jahren" userId="S::232009@usn.no::06cb33aa-5769-49f3-8b2a-40e96a044175" providerId="AD" clId="Web-{D493E981-7607-4039-BB58-A5B9603319CB}" dt="2023-02-09T13:10:38.073" v="41"/>
          <ac:spMkLst>
            <pc:docMk/>
            <pc:sldMk cId="3938125082" sldId="266"/>
            <ac:spMk id="43" creationId="{8C590A1B-3242-49BC-94D9-B5A6EE465D20}"/>
          </ac:spMkLst>
        </pc:spChg>
        <pc:spChg chg="add del">
          <ac:chgData name="Jon Jahren" userId="S::232009@usn.no::06cb33aa-5769-49f3-8b2a-40e96a044175" providerId="AD" clId="Web-{D493E981-7607-4039-BB58-A5B9603319CB}" dt="2023-02-09T13:10:38.073" v="41"/>
          <ac:spMkLst>
            <pc:docMk/>
            <pc:sldMk cId="3938125082" sldId="266"/>
            <ac:spMk id="45" creationId="{BBCCBDF7-D955-4B52-80B6-12BD7D79E330}"/>
          </ac:spMkLst>
        </pc:spChg>
        <pc:spChg chg="add del">
          <ac:chgData name="Jon Jahren" userId="S::232009@usn.no::06cb33aa-5769-49f3-8b2a-40e96a044175" providerId="AD" clId="Web-{D493E981-7607-4039-BB58-A5B9603319CB}" dt="2023-02-09T13:10:38.073" v="41"/>
          <ac:spMkLst>
            <pc:docMk/>
            <pc:sldMk cId="3938125082" sldId="266"/>
            <ac:spMk id="47" creationId="{D98DC8B9-D83E-4AB5-AF01-949432C5722C}"/>
          </ac:spMkLst>
        </pc:spChg>
        <pc:spChg chg="add del">
          <ac:chgData name="Jon Jahren" userId="S::232009@usn.no::06cb33aa-5769-49f3-8b2a-40e96a044175" providerId="AD" clId="Web-{D493E981-7607-4039-BB58-A5B9603319CB}" dt="2023-02-09T13:10:44.104" v="43"/>
          <ac:spMkLst>
            <pc:docMk/>
            <pc:sldMk cId="3938125082" sldId="266"/>
            <ac:spMk id="49" creationId="{802EC5B7-C0AE-4D3C-B707-D8433826774C}"/>
          </ac:spMkLst>
        </pc:spChg>
        <pc:spChg chg="add del">
          <ac:chgData name="Jon Jahren" userId="S::232009@usn.no::06cb33aa-5769-49f3-8b2a-40e96a044175" providerId="AD" clId="Web-{D493E981-7607-4039-BB58-A5B9603319CB}" dt="2023-02-09T13:10:44.104" v="43"/>
          <ac:spMkLst>
            <pc:docMk/>
            <pc:sldMk cId="3938125082" sldId="266"/>
            <ac:spMk id="50" creationId="{A182D396-EC2D-4435-A2E7-2BE57CF6A1E0}"/>
          </ac:spMkLst>
        </pc:spChg>
        <pc:spChg chg="add del">
          <ac:chgData name="Jon Jahren" userId="S::232009@usn.no::06cb33aa-5769-49f3-8b2a-40e96a044175" providerId="AD" clId="Web-{D493E981-7607-4039-BB58-A5B9603319CB}" dt="2023-02-09T13:10:44.104" v="43"/>
          <ac:spMkLst>
            <pc:docMk/>
            <pc:sldMk cId="3938125082" sldId="266"/>
            <ac:spMk id="51" creationId="{94A54E01-9402-4E71-8FCF-C87CD60A0CB8}"/>
          </ac:spMkLst>
        </pc:spChg>
        <pc:spChg chg="add del">
          <ac:chgData name="Jon Jahren" userId="S::232009@usn.no::06cb33aa-5769-49f3-8b2a-40e96a044175" providerId="AD" clId="Web-{D493E981-7607-4039-BB58-A5B9603319CB}" dt="2023-02-09T13:10:44.104" v="43"/>
          <ac:spMkLst>
            <pc:docMk/>
            <pc:sldMk cId="3938125082" sldId="266"/>
            <ac:spMk id="52" creationId="{EA4CB988-4FC4-43C9-A77B-2DA3729E837D}"/>
          </ac:spMkLst>
        </pc:spChg>
        <pc:spChg chg="add del">
          <ac:chgData name="Jon Jahren" userId="S::232009@usn.no::06cb33aa-5769-49f3-8b2a-40e96a044175" providerId="AD" clId="Web-{D493E981-7607-4039-BB58-A5B9603319CB}" dt="2023-02-09T13:10:44.104" v="43"/>
          <ac:spMkLst>
            <pc:docMk/>
            <pc:sldMk cId="3938125082" sldId="266"/>
            <ac:spMk id="53" creationId="{D98DC8B9-D83E-4AB5-AF01-949432C5722C}"/>
          </ac:spMkLst>
        </pc:spChg>
        <pc:spChg chg="add">
          <ac:chgData name="Jon Jahren" userId="S::232009@usn.no::06cb33aa-5769-49f3-8b2a-40e96a044175" providerId="AD" clId="Web-{D493E981-7607-4039-BB58-A5B9603319CB}" dt="2023-02-09T13:10:44.120" v="44"/>
          <ac:spMkLst>
            <pc:docMk/>
            <pc:sldMk cId="3938125082" sldId="266"/>
            <ac:spMk id="55" creationId="{1003A656-D974-4C8E-AC40-DB648F0E2A0E}"/>
          </ac:spMkLst>
        </pc:spChg>
        <pc:spChg chg="add">
          <ac:chgData name="Jon Jahren" userId="S::232009@usn.no::06cb33aa-5769-49f3-8b2a-40e96a044175" providerId="AD" clId="Web-{D493E981-7607-4039-BB58-A5B9603319CB}" dt="2023-02-09T13:10:44.120" v="44"/>
          <ac:spMkLst>
            <pc:docMk/>
            <pc:sldMk cId="3938125082" sldId="266"/>
            <ac:spMk id="56" creationId="{494E01BF-E313-47E9-B0A8-AFA1FD817287}"/>
          </ac:spMkLst>
        </pc:spChg>
        <pc:picChg chg="add mod ord">
          <ac:chgData name="Jon Jahren" userId="S::232009@usn.no::06cb33aa-5769-49f3-8b2a-40e96a044175" providerId="AD" clId="Web-{D493E981-7607-4039-BB58-A5B9603319CB}" dt="2023-02-09T13:11:11.885" v="48" actId="14100"/>
          <ac:picMkLst>
            <pc:docMk/>
            <pc:sldMk cId="3938125082" sldId="266"/>
            <ac:picMk id="4" creationId="{6DA7129D-41A6-8C67-CE15-83D7A4711419}"/>
          </ac:picMkLst>
        </pc:picChg>
        <pc:picChg chg="mod ord">
          <ac:chgData name="Jon Jahren" userId="S::232009@usn.no::06cb33aa-5769-49f3-8b2a-40e96a044175" providerId="AD" clId="Web-{D493E981-7607-4039-BB58-A5B9603319CB}" dt="2023-02-09T13:11:40.339" v="55" actId="1076"/>
          <ac:picMkLst>
            <pc:docMk/>
            <pc:sldMk cId="3938125082" sldId="266"/>
            <ac:picMk id="5" creationId="{6084998A-2EB7-D57C-0170-48E39F018017}"/>
          </ac:picMkLst>
        </pc:picChg>
        <pc:picChg chg="mod ord">
          <ac:chgData name="Jon Jahren" userId="S::232009@usn.no::06cb33aa-5769-49f3-8b2a-40e96a044175" providerId="AD" clId="Web-{D493E981-7607-4039-BB58-A5B9603319CB}" dt="2023-02-09T13:11:34.542" v="53" actId="14100"/>
          <ac:picMkLst>
            <pc:docMk/>
            <pc:sldMk cId="3938125082" sldId="266"/>
            <ac:picMk id="8" creationId="{4EC66F3A-C016-0F5C-60EA-BE60B8EADB6D}"/>
          </ac:picMkLst>
        </pc:picChg>
      </pc:sldChg>
      <pc:sldChg chg="del">
        <pc:chgData name="Jon Jahren" userId="S::232009@usn.no::06cb33aa-5769-49f3-8b2a-40e96a044175" providerId="AD" clId="Web-{D493E981-7607-4039-BB58-A5B9603319CB}" dt="2023-02-09T13:07:40.305" v="39"/>
        <pc:sldMkLst>
          <pc:docMk/>
          <pc:sldMk cId="719178930" sldId="267"/>
        </pc:sldMkLst>
      </pc:sldChg>
      <pc:sldChg chg="addSp delSp modSp new ord">
        <pc:chgData name="Jon Jahren" userId="S::232009@usn.no::06cb33aa-5769-49f3-8b2a-40e96a044175" providerId="AD" clId="Web-{D493E981-7607-4039-BB58-A5B9603319CB}" dt="2023-02-09T13:32:21.038" v="89"/>
        <pc:sldMkLst>
          <pc:docMk/>
          <pc:sldMk cId="643945303" sldId="283"/>
        </pc:sldMkLst>
        <pc:spChg chg="mod">
          <ac:chgData name="Jon Jahren" userId="S::232009@usn.no::06cb33aa-5769-49f3-8b2a-40e96a044175" providerId="AD" clId="Web-{D493E981-7607-4039-BB58-A5B9603319CB}" dt="2023-02-09T13:19:10.296" v="87" actId="20577"/>
          <ac:spMkLst>
            <pc:docMk/>
            <pc:sldMk cId="643945303" sldId="283"/>
            <ac:spMk id="2" creationId="{E8B9026D-E039-4F66-28D9-F234B20126EA}"/>
          </ac:spMkLst>
        </pc:spChg>
        <pc:spChg chg="del">
          <ac:chgData name="Jon Jahren" userId="S::232009@usn.no::06cb33aa-5769-49f3-8b2a-40e96a044175" providerId="AD" clId="Web-{D493E981-7607-4039-BB58-A5B9603319CB}" dt="2023-02-09T13:03:26.662" v="11"/>
          <ac:spMkLst>
            <pc:docMk/>
            <pc:sldMk cId="643945303" sldId="283"/>
            <ac:spMk id="3" creationId="{2BFC17FA-7D40-3B69-D64C-537C45408C6C}"/>
          </ac:spMkLst>
        </pc:spChg>
        <pc:picChg chg="add mod ord">
          <ac:chgData name="Jon Jahren" userId="S::232009@usn.no::06cb33aa-5769-49f3-8b2a-40e96a044175" providerId="AD" clId="Web-{D493E981-7607-4039-BB58-A5B9603319CB}" dt="2023-02-09T13:03:52.897" v="15" actId="1076"/>
          <ac:picMkLst>
            <pc:docMk/>
            <pc:sldMk cId="643945303" sldId="283"/>
            <ac:picMk id="4" creationId="{4A2EAA85-9622-C8CD-0F86-D1C211CAB787}"/>
          </ac:picMkLst>
        </pc:picChg>
      </pc:sldChg>
    </pc:docChg>
  </pc:docChgLst>
  <pc:docChgLst>
    <pc:chgData name="Even Jørgensen" userId="S::887658@usn.no::285d20ba-65ff-4b06-abe5-4aa092be8aea" providerId="AD" clId="Web-{1D9AB546-D661-5F6D-D925-EF3EE727DB27}"/>
    <pc:docChg chg="addSld modSld">
      <pc:chgData name="Even Jørgensen" userId="S::887658@usn.no::285d20ba-65ff-4b06-abe5-4aa092be8aea" providerId="AD" clId="Web-{1D9AB546-D661-5F6D-D925-EF3EE727DB27}" dt="2023-02-09T14:31:46.674" v="368" actId="20577"/>
      <pc:docMkLst>
        <pc:docMk/>
      </pc:docMkLst>
      <pc:sldChg chg="delSp modSp">
        <pc:chgData name="Even Jørgensen" userId="S::887658@usn.no::285d20ba-65ff-4b06-abe5-4aa092be8aea" providerId="AD" clId="Web-{1D9AB546-D661-5F6D-D925-EF3EE727DB27}" dt="2023-02-09T13:28:02.585" v="203" actId="20577"/>
        <pc:sldMkLst>
          <pc:docMk/>
          <pc:sldMk cId="2286905346" sldId="258"/>
        </pc:sldMkLst>
        <pc:spChg chg="mod">
          <ac:chgData name="Even Jørgensen" userId="S::887658@usn.no::285d20ba-65ff-4b06-abe5-4aa092be8aea" providerId="AD" clId="Web-{1D9AB546-D661-5F6D-D925-EF3EE727DB27}" dt="2023-02-09T13:28:02.585" v="203" actId="20577"/>
          <ac:spMkLst>
            <pc:docMk/>
            <pc:sldMk cId="2286905346" sldId="258"/>
            <ac:spMk id="7" creationId="{4358EE2F-6914-348A-D4C4-A7980D2D2258}"/>
          </ac:spMkLst>
        </pc:spChg>
        <pc:spChg chg="mod">
          <ac:chgData name="Even Jørgensen" userId="S::887658@usn.no::285d20ba-65ff-4b06-abe5-4aa092be8aea" providerId="AD" clId="Web-{1D9AB546-D661-5F6D-D925-EF3EE727DB27}" dt="2023-02-09T13:26:24.256" v="170" actId="1076"/>
          <ac:spMkLst>
            <pc:docMk/>
            <pc:sldMk cId="2286905346" sldId="258"/>
            <ac:spMk id="8" creationId="{AD5569BA-EFF0-BD28-8426-F47AFAF2A3BA}"/>
          </ac:spMkLst>
        </pc:spChg>
        <pc:picChg chg="mod">
          <ac:chgData name="Even Jørgensen" userId="S::887658@usn.no::285d20ba-65ff-4b06-abe5-4aa092be8aea" providerId="AD" clId="Web-{1D9AB546-D661-5F6D-D925-EF3EE727DB27}" dt="2023-02-09T13:26:10.600" v="169" actId="1076"/>
          <ac:picMkLst>
            <pc:docMk/>
            <pc:sldMk cId="2286905346" sldId="258"/>
            <ac:picMk id="4" creationId="{9B9AC6A3-4E7C-2F7C-4DBF-2A4A093B04B2}"/>
          </ac:picMkLst>
        </pc:picChg>
        <pc:inkChg chg="del">
          <ac:chgData name="Even Jørgensen" userId="S::887658@usn.no::285d20ba-65ff-4b06-abe5-4aa092be8aea" providerId="AD" clId="Web-{1D9AB546-D661-5F6D-D925-EF3EE727DB27}" dt="2023-02-09T13:25:21.506" v="166"/>
          <ac:inkMkLst>
            <pc:docMk/>
            <pc:sldMk cId="2286905346" sldId="258"/>
            <ac:inkMk id="37" creationId="{97F49D09-8AE8-3EB2-1859-8C5C45AB7C0E}"/>
          </ac:inkMkLst>
        </pc:inkChg>
      </pc:sldChg>
      <pc:sldChg chg="addSp delSp modSp new mod setBg addAnim modNotes">
        <pc:chgData name="Even Jørgensen" userId="S::887658@usn.no::285d20ba-65ff-4b06-abe5-4aa092be8aea" providerId="AD" clId="Web-{1D9AB546-D661-5F6D-D925-EF3EE727DB27}" dt="2023-02-09T13:16:16.377" v="162"/>
        <pc:sldMkLst>
          <pc:docMk/>
          <pc:sldMk cId="990079386" sldId="281"/>
        </pc:sldMkLst>
        <pc:spChg chg="mod">
          <ac:chgData name="Even Jørgensen" userId="S::887658@usn.no::285d20ba-65ff-4b06-abe5-4aa092be8aea" providerId="AD" clId="Web-{1D9AB546-D661-5F6D-D925-EF3EE727DB27}" dt="2023-02-09T13:16:16.330" v="161"/>
          <ac:spMkLst>
            <pc:docMk/>
            <pc:sldMk cId="990079386" sldId="281"/>
            <ac:spMk id="2" creationId="{08E40851-27B7-069A-27F1-B9D9B53CD749}"/>
          </ac:spMkLst>
        </pc:spChg>
        <pc:spChg chg="mod ord">
          <ac:chgData name="Even Jørgensen" userId="S::887658@usn.no::285d20ba-65ff-4b06-abe5-4aa092be8aea" providerId="AD" clId="Web-{1D9AB546-D661-5F6D-D925-EF3EE727DB27}" dt="2023-02-09T13:16:16.330" v="161"/>
          <ac:spMkLst>
            <pc:docMk/>
            <pc:sldMk cId="990079386" sldId="281"/>
            <ac:spMk id="3" creationId="{3C835FF7-A4E2-3DD2-4B39-7D1CC3FF5CC0}"/>
          </ac:spMkLst>
        </pc:spChg>
        <pc:spChg chg="add del">
          <ac:chgData name="Even Jørgensen" userId="S::887658@usn.no::285d20ba-65ff-4b06-abe5-4aa092be8aea" providerId="AD" clId="Web-{1D9AB546-D661-5F6D-D925-EF3EE727DB27}" dt="2023-02-09T13:15:34.532" v="155"/>
          <ac:spMkLst>
            <pc:docMk/>
            <pc:sldMk cId="990079386" sldId="281"/>
            <ac:spMk id="9" creationId="{23E547B5-89CF-4EC0-96DE-25771AED0799}"/>
          </ac:spMkLst>
        </pc:spChg>
        <pc:spChg chg="add del">
          <ac:chgData name="Even Jørgensen" userId="S::887658@usn.no::285d20ba-65ff-4b06-abe5-4aa092be8aea" providerId="AD" clId="Web-{1D9AB546-D661-5F6D-D925-EF3EE727DB27}" dt="2023-02-09T13:15:34.532" v="155"/>
          <ac:spMkLst>
            <pc:docMk/>
            <pc:sldMk cId="990079386" sldId="281"/>
            <ac:spMk id="11" creationId="{B3437C99-FC8E-4311-B48A-F0C4C329B154}"/>
          </ac:spMkLst>
        </pc:spChg>
        <pc:spChg chg="add del">
          <ac:chgData name="Even Jørgensen" userId="S::887658@usn.no::285d20ba-65ff-4b06-abe5-4aa092be8aea" providerId="AD" clId="Web-{1D9AB546-D661-5F6D-D925-EF3EE727DB27}" dt="2023-02-09T13:15:12.876" v="146"/>
          <ac:spMkLst>
            <pc:docMk/>
            <pc:sldMk cId="990079386" sldId="281"/>
            <ac:spMk id="16" creationId="{9CBA58E7-9A9C-4C81-A025-88F5595B1AA5}"/>
          </ac:spMkLst>
        </pc:spChg>
        <pc:spChg chg="add del">
          <ac:chgData name="Even Jørgensen" userId="S::887658@usn.no::285d20ba-65ff-4b06-abe5-4aa092be8aea" providerId="AD" clId="Web-{1D9AB546-D661-5F6D-D925-EF3EE727DB27}" dt="2023-02-09T13:15:12.876" v="146"/>
          <ac:spMkLst>
            <pc:docMk/>
            <pc:sldMk cId="990079386" sldId="281"/>
            <ac:spMk id="18" creationId="{BAD1FD00-072F-41B1-A5C3-D9E51FFF2F03}"/>
          </ac:spMkLst>
        </pc:spChg>
        <pc:spChg chg="add del">
          <ac:chgData name="Even Jørgensen" userId="S::887658@usn.no::285d20ba-65ff-4b06-abe5-4aa092be8aea" providerId="AD" clId="Web-{1D9AB546-D661-5F6D-D925-EF3EE727DB27}" dt="2023-02-09T13:15:12.876" v="146"/>
          <ac:spMkLst>
            <pc:docMk/>
            <pc:sldMk cId="990079386" sldId="281"/>
            <ac:spMk id="20" creationId="{3B9FD11D-7561-43C8-BE54-00D7DCF0E211}"/>
          </ac:spMkLst>
        </pc:spChg>
        <pc:spChg chg="add del">
          <ac:chgData name="Even Jørgensen" userId="S::887658@usn.no::285d20ba-65ff-4b06-abe5-4aa092be8aea" providerId="AD" clId="Web-{1D9AB546-D661-5F6D-D925-EF3EE727DB27}" dt="2023-02-09T13:15:12.876" v="146"/>
          <ac:spMkLst>
            <pc:docMk/>
            <pc:sldMk cId="990079386" sldId="281"/>
            <ac:spMk id="22" creationId="{6BFFEA99-E831-4C3B-8D16-0EA4AB33FFCA}"/>
          </ac:spMkLst>
        </pc:spChg>
        <pc:spChg chg="add del">
          <ac:chgData name="Even Jørgensen" userId="S::887658@usn.no::285d20ba-65ff-4b06-abe5-4aa092be8aea" providerId="AD" clId="Web-{1D9AB546-D661-5F6D-D925-EF3EE727DB27}" dt="2023-02-09T13:15:18.064" v="148"/>
          <ac:spMkLst>
            <pc:docMk/>
            <pc:sldMk cId="990079386" sldId="281"/>
            <ac:spMk id="24" creationId="{7FF47CB7-972F-479F-A36D-9E72D26EC8DA}"/>
          </ac:spMkLst>
        </pc:spChg>
        <pc:spChg chg="add del">
          <ac:chgData name="Even Jørgensen" userId="S::887658@usn.no::285d20ba-65ff-4b06-abe5-4aa092be8aea" providerId="AD" clId="Web-{1D9AB546-D661-5F6D-D925-EF3EE727DB27}" dt="2023-02-09T13:15:18.064" v="148"/>
          <ac:spMkLst>
            <pc:docMk/>
            <pc:sldMk cId="990079386" sldId="281"/>
            <ac:spMk id="25" creationId="{0D153B68-5844-490D-8E67-F616D6D721CA}"/>
          </ac:spMkLst>
        </pc:spChg>
        <pc:spChg chg="add del">
          <ac:chgData name="Even Jørgensen" userId="S::887658@usn.no::285d20ba-65ff-4b06-abe5-4aa092be8aea" providerId="AD" clId="Web-{1D9AB546-D661-5F6D-D925-EF3EE727DB27}" dt="2023-02-09T13:15:18.064" v="148"/>
          <ac:spMkLst>
            <pc:docMk/>
            <pc:sldMk cId="990079386" sldId="281"/>
            <ac:spMk id="26" creationId="{C64E267B-3F5A-4357-9E7F-C5FBE5D3B1E0}"/>
          </ac:spMkLst>
        </pc:spChg>
        <pc:spChg chg="add del">
          <ac:chgData name="Even Jørgensen" userId="S::887658@usn.no::285d20ba-65ff-4b06-abe5-4aa092be8aea" providerId="AD" clId="Web-{1D9AB546-D661-5F6D-D925-EF3EE727DB27}" dt="2023-02-09T13:15:22.251" v="150"/>
          <ac:spMkLst>
            <pc:docMk/>
            <pc:sldMk cId="990079386" sldId="281"/>
            <ac:spMk id="28" creationId="{F821940F-7A1D-4ACC-85B4-A932898ABB37}"/>
          </ac:spMkLst>
        </pc:spChg>
        <pc:spChg chg="add del">
          <ac:chgData name="Even Jørgensen" userId="S::887658@usn.no::285d20ba-65ff-4b06-abe5-4aa092be8aea" providerId="AD" clId="Web-{1D9AB546-D661-5F6D-D925-EF3EE727DB27}" dt="2023-02-09T13:15:22.251" v="150"/>
          <ac:spMkLst>
            <pc:docMk/>
            <pc:sldMk cId="990079386" sldId="281"/>
            <ac:spMk id="29" creationId="{BAB0BC72-1C3A-421F-AB0A-D480DA93F959}"/>
          </ac:spMkLst>
        </pc:spChg>
        <pc:spChg chg="add del">
          <ac:chgData name="Even Jørgensen" userId="S::887658@usn.no::285d20ba-65ff-4b06-abe5-4aa092be8aea" providerId="AD" clId="Web-{1D9AB546-D661-5F6D-D925-EF3EE727DB27}" dt="2023-02-09T13:15:28.751" v="152"/>
          <ac:spMkLst>
            <pc:docMk/>
            <pc:sldMk cId="990079386" sldId="281"/>
            <ac:spMk id="31" creationId="{7FF47CB7-972F-479F-A36D-9E72D26EC8DA}"/>
          </ac:spMkLst>
        </pc:spChg>
        <pc:spChg chg="add del">
          <ac:chgData name="Even Jørgensen" userId="S::887658@usn.no::285d20ba-65ff-4b06-abe5-4aa092be8aea" providerId="AD" clId="Web-{1D9AB546-D661-5F6D-D925-EF3EE727DB27}" dt="2023-02-09T13:15:28.751" v="152"/>
          <ac:spMkLst>
            <pc:docMk/>
            <pc:sldMk cId="990079386" sldId="281"/>
            <ac:spMk id="32" creationId="{0D153B68-5844-490D-8E67-F616D6D721CA}"/>
          </ac:spMkLst>
        </pc:spChg>
        <pc:spChg chg="add del">
          <ac:chgData name="Even Jørgensen" userId="S::887658@usn.no::285d20ba-65ff-4b06-abe5-4aa092be8aea" providerId="AD" clId="Web-{1D9AB546-D661-5F6D-D925-EF3EE727DB27}" dt="2023-02-09T13:15:28.751" v="152"/>
          <ac:spMkLst>
            <pc:docMk/>
            <pc:sldMk cId="990079386" sldId="281"/>
            <ac:spMk id="33" creationId="{C64E267B-3F5A-4357-9E7F-C5FBE5D3B1E0}"/>
          </ac:spMkLst>
        </pc:spChg>
        <pc:spChg chg="add del">
          <ac:chgData name="Even Jørgensen" userId="S::887658@usn.no::285d20ba-65ff-4b06-abe5-4aa092be8aea" providerId="AD" clId="Web-{1D9AB546-D661-5F6D-D925-EF3EE727DB27}" dt="2023-02-09T13:15:34.501" v="154"/>
          <ac:spMkLst>
            <pc:docMk/>
            <pc:sldMk cId="990079386" sldId="281"/>
            <ac:spMk id="35" creationId="{23E547B5-89CF-4EC0-96DE-25771AED0799}"/>
          </ac:spMkLst>
        </pc:spChg>
        <pc:spChg chg="add del">
          <ac:chgData name="Even Jørgensen" userId="S::887658@usn.no::285d20ba-65ff-4b06-abe5-4aa092be8aea" providerId="AD" clId="Web-{1D9AB546-D661-5F6D-D925-EF3EE727DB27}" dt="2023-02-09T13:15:34.501" v="154"/>
          <ac:spMkLst>
            <pc:docMk/>
            <pc:sldMk cId="990079386" sldId="281"/>
            <ac:spMk id="36" creationId="{B3437C99-FC8E-4311-B48A-F0C4C329B154}"/>
          </ac:spMkLst>
        </pc:spChg>
        <pc:spChg chg="add del">
          <ac:chgData name="Even Jørgensen" userId="S::887658@usn.no::285d20ba-65ff-4b06-abe5-4aa092be8aea" providerId="AD" clId="Web-{1D9AB546-D661-5F6D-D925-EF3EE727DB27}" dt="2023-02-09T13:16:16.377" v="162"/>
          <ac:spMkLst>
            <pc:docMk/>
            <pc:sldMk cId="990079386" sldId="281"/>
            <ac:spMk id="38" creationId="{9CBA58E7-9A9C-4C81-A025-88F5595B1AA5}"/>
          </ac:spMkLst>
        </pc:spChg>
        <pc:spChg chg="add del">
          <ac:chgData name="Even Jørgensen" userId="S::887658@usn.no::285d20ba-65ff-4b06-abe5-4aa092be8aea" providerId="AD" clId="Web-{1D9AB546-D661-5F6D-D925-EF3EE727DB27}" dt="2023-02-09T13:16:16.377" v="162"/>
          <ac:spMkLst>
            <pc:docMk/>
            <pc:sldMk cId="990079386" sldId="281"/>
            <ac:spMk id="39" creationId="{BAD1FD00-072F-41B1-A5C3-D9E51FFF2F03}"/>
          </ac:spMkLst>
        </pc:spChg>
        <pc:spChg chg="add del">
          <ac:chgData name="Even Jørgensen" userId="S::887658@usn.no::285d20ba-65ff-4b06-abe5-4aa092be8aea" providerId="AD" clId="Web-{1D9AB546-D661-5F6D-D925-EF3EE727DB27}" dt="2023-02-09T13:16:16.377" v="162"/>
          <ac:spMkLst>
            <pc:docMk/>
            <pc:sldMk cId="990079386" sldId="281"/>
            <ac:spMk id="40" creationId="{3B9FD11D-7561-43C8-BE54-00D7DCF0E211}"/>
          </ac:spMkLst>
        </pc:spChg>
        <pc:spChg chg="add del">
          <ac:chgData name="Even Jørgensen" userId="S::887658@usn.no::285d20ba-65ff-4b06-abe5-4aa092be8aea" providerId="AD" clId="Web-{1D9AB546-D661-5F6D-D925-EF3EE727DB27}" dt="2023-02-09T13:16:16.377" v="162"/>
          <ac:spMkLst>
            <pc:docMk/>
            <pc:sldMk cId="990079386" sldId="281"/>
            <ac:spMk id="41" creationId="{6BFFEA99-E831-4C3B-8D16-0EA4AB33FFCA}"/>
          </ac:spMkLst>
        </pc:spChg>
        <pc:spChg chg="add del">
          <ac:chgData name="Even Jørgensen" userId="S::887658@usn.no::285d20ba-65ff-4b06-abe5-4aa092be8aea" providerId="AD" clId="Web-{1D9AB546-D661-5F6D-D925-EF3EE727DB27}" dt="2023-02-09T13:16:06.970" v="157"/>
          <ac:spMkLst>
            <pc:docMk/>
            <pc:sldMk cId="990079386" sldId="281"/>
            <ac:spMk id="46" creationId="{7FF47CB7-972F-479F-A36D-9E72D26EC8DA}"/>
          </ac:spMkLst>
        </pc:spChg>
        <pc:spChg chg="add del">
          <ac:chgData name="Even Jørgensen" userId="S::887658@usn.no::285d20ba-65ff-4b06-abe5-4aa092be8aea" providerId="AD" clId="Web-{1D9AB546-D661-5F6D-D925-EF3EE727DB27}" dt="2023-02-09T13:16:06.970" v="157"/>
          <ac:spMkLst>
            <pc:docMk/>
            <pc:sldMk cId="990079386" sldId="281"/>
            <ac:spMk id="48" creationId="{0D153B68-5844-490D-8E67-F616D6D721CA}"/>
          </ac:spMkLst>
        </pc:spChg>
        <pc:spChg chg="add del">
          <ac:chgData name="Even Jørgensen" userId="S::887658@usn.no::285d20ba-65ff-4b06-abe5-4aa092be8aea" providerId="AD" clId="Web-{1D9AB546-D661-5F6D-D925-EF3EE727DB27}" dt="2023-02-09T13:16:06.970" v="157"/>
          <ac:spMkLst>
            <pc:docMk/>
            <pc:sldMk cId="990079386" sldId="281"/>
            <ac:spMk id="50" creationId="{C64E267B-3F5A-4357-9E7F-C5FBE5D3B1E0}"/>
          </ac:spMkLst>
        </pc:spChg>
        <pc:spChg chg="add del">
          <ac:chgData name="Even Jørgensen" userId="S::887658@usn.no::285d20ba-65ff-4b06-abe5-4aa092be8aea" providerId="AD" clId="Web-{1D9AB546-D661-5F6D-D925-EF3EE727DB27}" dt="2023-02-09T13:16:13.142" v="159"/>
          <ac:spMkLst>
            <pc:docMk/>
            <pc:sldMk cId="990079386" sldId="281"/>
            <ac:spMk id="52" creationId="{637B2035-1FCB-439A-B421-095E136C7E07}"/>
          </ac:spMkLst>
        </pc:spChg>
        <pc:spChg chg="add del">
          <ac:chgData name="Even Jørgensen" userId="S::887658@usn.no::285d20ba-65ff-4b06-abe5-4aa092be8aea" providerId="AD" clId="Web-{1D9AB546-D661-5F6D-D925-EF3EE727DB27}" dt="2023-02-09T13:16:13.142" v="159"/>
          <ac:spMkLst>
            <pc:docMk/>
            <pc:sldMk cId="990079386" sldId="281"/>
            <ac:spMk id="53" creationId="{81CE2CF7-D5AA-4464-AC91-9ED1EA5D6389}"/>
          </ac:spMkLst>
        </pc:spChg>
        <pc:spChg chg="add del">
          <ac:chgData name="Even Jørgensen" userId="S::887658@usn.no::285d20ba-65ff-4b06-abe5-4aa092be8aea" providerId="AD" clId="Web-{1D9AB546-D661-5F6D-D925-EF3EE727DB27}" dt="2023-02-09T13:16:16.330" v="161"/>
          <ac:spMkLst>
            <pc:docMk/>
            <pc:sldMk cId="990079386" sldId="281"/>
            <ac:spMk id="55" creationId="{7FF47CB7-972F-479F-A36D-9E72D26EC8DA}"/>
          </ac:spMkLst>
        </pc:spChg>
        <pc:spChg chg="add del">
          <ac:chgData name="Even Jørgensen" userId="S::887658@usn.no::285d20ba-65ff-4b06-abe5-4aa092be8aea" providerId="AD" clId="Web-{1D9AB546-D661-5F6D-D925-EF3EE727DB27}" dt="2023-02-09T13:16:16.330" v="161"/>
          <ac:spMkLst>
            <pc:docMk/>
            <pc:sldMk cId="990079386" sldId="281"/>
            <ac:spMk id="56" creationId="{0D153B68-5844-490D-8E67-F616D6D721CA}"/>
          </ac:spMkLst>
        </pc:spChg>
        <pc:spChg chg="add del">
          <ac:chgData name="Even Jørgensen" userId="S::887658@usn.no::285d20ba-65ff-4b06-abe5-4aa092be8aea" providerId="AD" clId="Web-{1D9AB546-D661-5F6D-D925-EF3EE727DB27}" dt="2023-02-09T13:16:16.330" v="161"/>
          <ac:spMkLst>
            <pc:docMk/>
            <pc:sldMk cId="990079386" sldId="281"/>
            <ac:spMk id="57" creationId="{C64E267B-3F5A-4357-9E7F-C5FBE5D3B1E0}"/>
          </ac:spMkLst>
        </pc:spChg>
        <pc:spChg chg="add">
          <ac:chgData name="Even Jørgensen" userId="S::887658@usn.no::285d20ba-65ff-4b06-abe5-4aa092be8aea" providerId="AD" clId="Web-{1D9AB546-D661-5F6D-D925-EF3EE727DB27}" dt="2023-02-09T13:16:16.377" v="162"/>
          <ac:spMkLst>
            <pc:docMk/>
            <pc:sldMk cId="990079386" sldId="281"/>
            <ac:spMk id="59" creationId="{9CBA58E7-9A9C-4C81-A025-88F5595B1AA5}"/>
          </ac:spMkLst>
        </pc:spChg>
        <pc:spChg chg="add">
          <ac:chgData name="Even Jørgensen" userId="S::887658@usn.no::285d20ba-65ff-4b06-abe5-4aa092be8aea" providerId="AD" clId="Web-{1D9AB546-D661-5F6D-D925-EF3EE727DB27}" dt="2023-02-09T13:16:16.377" v="162"/>
          <ac:spMkLst>
            <pc:docMk/>
            <pc:sldMk cId="990079386" sldId="281"/>
            <ac:spMk id="60" creationId="{BAD1FD00-072F-41B1-A5C3-D9E51FFF2F03}"/>
          </ac:spMkLst>
        </pc:spChg>
        <pc:spChg chg="add">
          <ac:chgData name="Even Jørgensen" userId="S::887658@usn.no::285d20ba-65ff-4b06-abe5-4aa092be8aea" providerId="AD" clId="Web-{1D9AB546-D661-5F6D-D925-EF3EE727DB27}" dt="2023-02-09T13:16:16.377" v="162"/>
          <ac:spMkLst>
            <pc:docMk/>
            <pc:sldMk cId="990079386" sldId="281"/>
            <ac:spMk id="61" creationId="{3B9FD11D-7561-43C8-BE54-00D7DCF0E211}"/>
          </ac:spMkLst>
        </pc:spChg>
        <pc:spChg chg="add">
          <ac:chgData name="Even Jørgensen" userId="S::887658@usn.no::285d20ba-65ff-4b06-abe5-4aa092be8aea" providerId="AD" clId="Web-{1D9AB546-D661-5F6D-D925-EF3EE727DB27}" dt="2023-02-09T13:16:16.377" v="162"/>
          <ac:spMkLst>
            <pc:docMk/>
            <pc:sldMk cId="990079386" sldId="281"/>
            <ac:spMk id="62" creationId="{6BFFEA99-E831-4C3B-8D16-0EA4AB33FFCA}"/>
          </ac:spMkLst>
        </pc:spChg>
        <pc:picChg chg="add mod">
          <ac:chgData name="Even Jørgensen" userId="S::887658@usn.no::285d20ba-65ff-4b06-abe5-4aa092be8aea" providerId="AD" clId="Web-{1D9AB546-D661-5F6D-D925-EF3EE727DB27}" dt="2023-02-09T13:16:16.330" v="161"/>
          <ac:picMkLst>
            <pc:docMk/>
            <pc:sldMk cId="990079386" sldId="281"/>
            <ac:picMk id="4" creationId="{07D7E1E4-9524-BB57-659D-ED40ABAA8E9B}"/>
          </ac:picMkLst>
        </pc:picChg>
      </pc:sldChg>
      <pc:sldChg chg="addSp delSp modSp new mod setBg modNotes">
        <pc:chgData name="Even Jørgensen" userId="S::887658@usn.no::285d20ba-65ff-4b06-abe5-4aa092be8aea" providerId="AD" clId="Web-{1D9AB546-D661-5F6D-D925-EF3EE727DB27}" dt="2023-02-09T14:31:46.674" v="368" actId="20577"/>
        <pc:sldMkLst>
          <pc:docMk/>
          <pc:sldMk cId="2186641567" sldId="282"/>
        </pc:sldMkLst>
        <pc:spChg chg="mod">
          <ac:chgData name="Even Jørgensen" userId="S::887658@usn.no::285d20ba-65ff-4b06-abe5-4aa092be8aea" providerId="AD" clId="Web-{1D9AB546-D661-5F6D-D925-EF3EE727DB27}" dt="2023-02-09T13:40:08.560" v="212"/>
          <ac:spMkLst>
            <pc:docMk/>
            <pc:sldMk cId="2186641567" sldId="282"/>
            <ac:spMk id="2" creationId="{3AEAE914-9138-4292-1B4F-060A049FB1CF}"/>
          </ac:spMkLst>
        </pc:spChg>
        <pc:spChg chg="del mod">
          <ac:chgData name="Even Jørgensen" userId="S::887658@usn.no::285d20ba-65ff-4b06-abe5-4aa092be8aea" providerId="AD" clId="Web-{1D9AB546-D661-5F6D-D925-EF3EE727DB27}" dt="2023-02-09T13:21:38.754" v="164"/>
          <ac:spMkLst>
            <pc:docMk/>
            <pc:sldMk cId="2186641567" sldId="282"/>
            <ac:spMk id="3" creationId="{3299C018-75F2-654F-DB79-F8862AB42B83}"/>
          </ac:spMkLst>
        </pc:spChg>
        <pc:spChg chg="add del mod">
          <ac:chgData name="Even Jørgensen" userId="S::887658@usn.no::285d20ba-65ff-4b06-abe5-4aa092be8aea" providerId="AD" clId="Web-{1D9AB546-D661-5F6D-D925-EF3EE727DB27}" dt="2023-02-09T13:40:02.966" v="211"/>
          <ac:spMkLst>
            <pc:docMk/>
            <pc:sldMk cId="2186641567" sldId="282"/>
            <ac:spMk id="7" creationId="{8EEEF520-D5CE-B488-38DB-FCA541B48BE4}"/>
          </ac:spMkLst>
        </pc:spChg>
        <pc:spChg chg="add del">
          <ac:chgData name="Even Jørgensen" userId="S::887658@usn.no::285d20ba-65ff-4b06-abe5-4aa092be8aea" providerId="AD" clId="Web-{1D9AB546-D661-5F6D-D925-EF3EE727DB27}" dt="2023-02-09T13:22:25.301" v="165"/>
          <ac:spMkLst>
            <pc:docMk/>
            <pc:sldMk cId="2186641567" sldId="282"/>
            <ac:spMk id="9" creationId="{23E547B5-89CF-4EC0-96DE-25771AED0799}"/>
          </ac:spMkLst>
        </pc:spChg>
        <pc:spChg chg="add del">
          <ac:chgData name="Even Jørgensen" userId="S::887658@usn.no::285d20ba-65ff-4b06-abe5-4aa092be8aea" providerId="AD" clId="Web-{1D9AB546-D661-5F6D-D925-EF3EE727DB27}" dt="2023-02-09T13:22:25.301" v="165"/>
          <ac:spMkLst>
            <pc:docMk/>
            <pc:sldMk cId="2186641567" sldId="282"/>
            <ac:spMk id="11" creationId="{B3437C99-FC8E-4311-B48A-F0C4C329B154}"/>
          </ac:spMkLst>
        </pc:spChg>
        <pc:spChg chg="add del">
          <ac:chgData name="Even Jørgensen" userId="S::887658@usn.no::285d20ba-65ff-4b06-abe5-4aa092be8aea" providerId="AD" clId="Web-{1D9AB546-D661-5F6D-D925-EF3EE727DB27}" dt="2023-02-09T13:40:08.560" v="212"/>
          <ac:spMkLst>
            <pc:docMk/>
            <pc:sldMk cId="2186641567" sldId="282"/>
            <ac:spMk id="20" creationId="{3C54F4CE-85F0-46ED-80DA-9518C9251AD1}"/>
          </ac:spMkLst>
        </pc:spChg>
        <pc:spChg chg="add del">
          <ac:chgData name="Even Jørgensen" userId="S::887658@usn.no::285d20ba-65ff-4b06-abe5-4aa092be8aea" providerId="AD" clId="Web-{1D9AB546-D661-5F6D-D925-EF3EE727DB27}" dt="2023-02-09T13:40:08.560" v="212"/>
          <ac:spMkLst>
            <pc:docMk/>
            <pc:sldMk cId="2186641567" sldId="282"/>
            <ac:spMk id="22" creationId="{DADD1FCA-8ACB-4958-81DD-4CDD6D3E1921}"/>
          </ac:spMkLst>
        </pc:spChg>
        <pc:spChg chg="add mod">
          <ac:chgData name="Even Jørgensen" userId="S::887658@usn.no::285d20ba-65ff-4b06-abe5-4aa092be8aea" providerId="AD" clId="Web-{1D9AB546-D661-5F6D-D925-EF3EE727DB27}" dt="2023-02-09T14:31:46.674" v="368" actId="20577"/>
          <ac:spMkLst>
            <pc:docMk/>
            <pc:sldMk cId="2186641567" sldId="282"/>
            <ac:spMk id="26" creationId="{3D23882E-267D-B6E9-4795-6EB5BD8F6F89}"/>
          </ac:spMkLst>
        </pc:spChg>
        <pc:spChg chg="add">
          <ac:chgData name="Even Jørgensen" userId="S::887658@usn.no::285d20ba-65ff-4b06-abe5-4aa092be8aea" providerId="AD" clId="Web-{1D9AB546-D661-5F6D-D925-EF3EE727DB27}" dt="2023-02-09T13:40:08.560" v="212"/>
          <ac:spMkLst>
            <pc:docMk/>
            <pc:sldMk cId="2186641567" sldId="282"/>
            <ac:spMk id="29" creationId="{7FF47CB7-972F-479F-A36D-9E72D26EC8DA}"/>
          </ac:spMkLst>
        </pc:spChg>
        <pc:spChg chg="add">
          <ac:chgData name="Even Jørgensen" userId="S::887658@usn.no::285d20ba-65ff-4b06-abe5-4aa092be8aea" providerId="AD" clId="Web-{1D9AB546-D661-5F6D-D925-EF3EE727DB27}" dt="2023-02-09T13:40:08.560" v="212"/>
          <ac:spMkLst>
            <pc:docMk/>
            <pc:sldMk cId="2186641567" sldId="282"/>
            <ac:spMk id="31" creationId="{0D153B68-5844-490D-8E67-F616D6D721CA}"/>
          </ac:spMkLst>
        </pc:spChg>
        <pc:spChg chg="add">
          <ac:chgData name="Even Jørgensen" userId="S::887658@usn.no::285d20ba-65ff-4b06-abe5-4aa092be8aea" providerId="AD" clId="Web-{1D9AB546-D661-5F6D-D925-EF3EE727DB27}" dt="2023-02-09T13:40:08.560" v="212"/>
          <ac:spMkLst>
            <pc:docMk/>
            <pc:sldMk cId="2186641567" sldId="282"/>
            <ac:spMk id="33" creationId="{C64E267B-3F5A-4357-9E7F-C5FBE5D3B1E0}"/>
          </ac:spMkLst>
        </pc:spChg>
        <pc:picChg chg="add del mod ord">
          <ac:chgData name="Even Jørgensen" userId="S::887658@usn.no::285d20ba-65ff-4b06-abe5-4aa092be8aea" providerId="AD" clId="Web-{1D9AB546-D661-5F6D-D925-EF3EE727DB27}" dt="2023-02-09T13:39:42.591" v="210"/>
          <ac:picMkLst>
            <pc:docMk/>
            <pc:sldMk cId="2186641567" sldId="282"/>
            <ac:picMk id="4" creationId="{9FF13020-4CBA-63C3-EDF3-1A332CBDDE4B}"/>
          </ac:picMkLst>
        </pc:picChg>
        <pc:picChg chg="add del">
          <ac:chgData name="Even Jørgensen" userId="S::887658@usn.no::285d20ba-65ff-4b06-abe5-4aa092be8aea" providerId="AD" clId="Web-{1D9AB546-D661-5F6D-D925-EF3EE727DB27}" dt="2023-02-09T13:16:35.595" v="163"/>
          <ac:picMkLst>
            <pc:docMk/>
            <pc:sldMk cId="2186641567" sldId="282"/>
            <ac:picMk id="5" creationId="{F3353751-22E5-6FCD-BA9D-E310CFFCD87F}"/>
          </ac:picMkLst>
        </pc:picChg>
        <pc:picChg chg="add mod ord">
          <ac:chgData name="Even Jørgensen" userId="S::887658@usn.no::285d20ba-65ff-4b06-abe5-4aa092be8aea" providerId="AD" clId="Web-{1D9AB546-D661-5F6D-D925-EF3EE727DB27}" dt="2023-02-09T13:40:08.560" v="212"/>
          <ac:picMkLst>
            <pc:docMk/>
            <pc:sldMk cId="2186641567" sldId="282"/>
            <ac:picMk id="8" creationId="{694CE604-AFC1-1B7A-39F2-BF449DBCD987}"/>
          </ac:picMkLst>
        </pc:picChg>
        <pc:picChg chg="add del">
          <ac:chgData name="Even Jørgensen" userId="S::887658@usn.no::285d20ba-65ff-4b06-abe5-4aa092be8aea" providerId="AD" clId="Web-{1D9AB546-D661-5F6D-D925-EF3EE727DB27}" dt="2023-02-09T13:40:08.560" v="212"/>
          <ac:picMkLst>
            <pc:docMk/>
            <pc:sldMk cId="2186641567" sldId="282"/>
            <ac:picMk id="16" creationId="{DEB2E8C4-C3E7-4048-A43D-9859510CFA98}"/>
          </ac:picMkLst>
        </pc:picChg>
        <pc:inkChg chg="add del">
          <ac:chgData name="Even Jørgensen" userId="S::887658@usn.no::285d20ba-65ff-4b06-abe5-4aa092be8aea" providerId="AD" clId="Web-{1D9AB546-D661-5F6D-D925-EF3EE727DB27}" dt="2023-02-09T13:40:08.560" v="212"/>
          <ac:inkMkLst>
            <pc:docMk/>
            <pc:sldMk cId="2186641567" sldId="282"/>
            <ac:inkMk id="18" creationId="{24D29CCB-7956-4E3E-8880-304085F04BF4}"/>
          </ac:inkMkLst>
        </pc:inkChg>
      </pc:sldChg>
    </pc:docChg>
  </pc:docChgLst>
  <pc:docChgLst>
    <pc:chgData name="Abdul Majeed Alizai" userId="S::140444@usn.no::c5980d96-b044-4861-9f15-0f9a68228743" providerId="AD" clId="Web-{EE6D91DF-D247-49ED-9C6E-1A3EABB1BCDD}"/>
    <pc:docChg chg="modSld">
      <pc:chgData name="Abdul Majeed Alizai" userId="S::140444@usn.no::c5980d96-b044-4861-9f15-0f9a68228743" providerId="AD" clId="Web-{EE6D91DF-D247-49ED-9C6E-1A3EABB1BCDD}" dt="2023-02-10T07:35:46.177" v="27"/>
      <pc:docMkLst>
        <pc:docMk/>
      </pc:docMkLst>
      <pc:sldChg chg="modSp">
        <pc:chgData name="Abdul Majeed Alizai" userId="S::140444@usn.no::c5980d96-b044-4861-9f15-0f9a68228743" providerId="AD" clId="Web-{EE6D91DF-D247-49ED-9C6E-1A3EABB1BCDD}" dt="2023-02-10T07:26:12.665" v="23" actId="20577"/>
        <pc:sldMkLst>
          <pc:docMk/>
          <pc:sldMk cId="2711285916" sldId="272"/>
        </pc:sldMkLst>
        <pc:spChg chg="mod">
          <ac:chgData name="Abdul Majeed Alizai" userId="S::140444@usn.no::c5980d96-b044-4861-9f15-0f9a68228743" providerId="AD" clId="Web-{EE6D91DF-D247-49ED-9C6E-1A3EABB1BCDD}" dt="2023-02-10T07:26:12.665" v="23" actId="20577"/>
          <ac:spMkLst>
            <pc:docMk/>
            <pc:sldMk cId="2711285916" sldId="272"/>
            <ac:spMk id="5" creationId="{1531434A-4CB2-62B8-2688-0BF2ED979F03}"/>
          </ac:spMkLst>
        </pc:spChg>
      </pc:sldChg>
      <pc:sldChg chg="modNotes">
        <pc:chgData name="Abdul Majeed Alizai" userId="S::140444@usn.no::c5980d96-b044-4861-9f15-0f9a68228743" providerId="AD" clId="Web-{EE6D91DF-D247-49ED-9C6E-1A3EABB1BCDD}" dt="2023-02-10T07:35:46.177" v="27"/>
        <pc:sldMkLst>
          <pc:docMk/>
          <pc:sldMk cId="2358958084" sldId="273"/>
        </pc:sldMkLst>
      </pc:sldChg>
    </pc:docChg>
  </pc:docChgLst>
  <pc:docChgLst>
    <pc:chgData name="Even Jørgensen" userId="S::887658@usn.no::285d20ba-65ff-4b06-abe5-4aa092be8aea" providerId="AD" clId="Web-{E819B32A-65C1-19ED-53E9-B9FDED015905}"/>
    <pc:docChg chg="modSld">
      <pc:chgData name="Even Jørgensen" userId="S::887658@usn.no::285d20ba-65ff-4b06-abe5-4aa092be8aea" providerId="AD" clId="Web-{E819B32A-65C1-19ED-53E9-B9FDED015905}" dt="2023-02-09T16:28:01.873" v="184" actId="20577"/>
      <pc:docMkLst>
        <pc:docMk/>
      </pc:docMkLst>
      <pc:sldChg chg="modNotes">
        <pc:chgData name="Even Jørgensen" userId="S::887658@usn.no::285d20ba-65ff-4b06-abe5-4aa092be8aea" providerId="AD" clId="Web-{E819B32A-65C1-19ED-53E9-B9FDED015905}" dt="2023-02-09T14:49:34.257" v="121"/>
        <pc:sldMkLst>
          <pc:docMk/>
          <pc:sldMk cId="2286905346" sldId="258"/>
        </pc:sldMkLst>
      </pc:sldChg>
      <pc:sldChg chg="modSp">
        <pc:chgData name="Even Jørgensen" userId="S::887658@usn.no::285d20ba-65ff-4b06-abe5-4aa092be8aea" providerId="AD" clId="Web-{E819B32A-65C1-19ED-53E9-B9FDED015905}" dt="2023-02-09T15:26:24.386" v="174" actId="20577"/>
        <pc:sldMkLst>
          <pc:docMk/>
          <pc:sldMk cId="990079386" sldId="281"/>
        </pc:sldMkLst>
        <pc:spChg chg="mod">
          <ac:chgData name="Even Jørgensen" userId="S::887658@usn.no::285d20ba-65ff-4b06-abe5-4aa092be8aea" providerId="AD" clId="Web-{E819B32A-65C1-19ED-53E9-B9FDED015905}" dt="2023-02-09T15:26:24.386" v="174" actId="20577"/>
          <ac:spMkLst>
            <pc:docMk/>
            <pc:sldMk cId="990079386" sldId="281"/>
            <ac:spMk id="3" creationId="{3C835FF7-A4E2-3DD2-4B39-7D1CC3FF5CC0}"/>
          </ac:spMkLst>
        </pc:spChg>
      </pc:sldChg>
      <pc:sldChg chg="modSp modNotes">
        <pc:chgData name="Even Jørgensen" userId="S::887658@usn.no::285d20ba-65ff-4b06-abe5-4aa092be8aea" providerId="AD" clId="Web-{E819B32A-65C1-19ED-53E9-B9FDED015905}" dt="2023-02-09T16:28:01.873" v="184" actId="20577"/>
        <pc:sldMkLst>
          <pc:docMk/>
          <pc:sldMk cId="2186641567" sldId="282"/>
        </pc:sldMkLst>
        <pc:spChg chg="mod">
          <ac:chgData name="Even Jørgensen" userId="S::887658@usn.no::285d20ba-65ff-4b06-abe5-4aa092be8aea" providerId="AD" clId="Web-{E819B32A-65C1-19ED-53E9-B9FDED015905}" dt="2023-02-09T16:28:01.873" v="184" actId="20577"/>
          <ac:spMkLst>
            <pc:docMk/>
            <pc:sldMk cId="2186641567" sldId="282"/>
            <ac:spMk id="26" creationId="{3D23882E-267D-B6E9-4795-6EB5BD8F6F89}"/>
          </ac:spMkLst>
        </pc:spChg>
      </pc:sldChg>
    </pc:docChg>
  </pc:docChgLst>
  <pc:docChgLst>
    <pc:chgData name="Abdul Majeed Alizai" userId="S::140444@usn.no::c5980d96-b044-4861-9f15-0f9a68228743" providerId="AD" clId="Web-{C34CFA4A-5166-40AE-B5EB-0C03A1B0BC0C}"/>
    <pc:docChg chg="modSld">
      <pc:chgData name="Abdul Majeed Alizai" userId="S::140444@usn.no::c5980d96-b044-4861-9f15-0f9a68228743" providerId="AD" clId="Web-{C34CFA4A-5166-40AE-B5EB-0C03A1B0BC0C}" dt="2023-02-07T08:50:13.199" v="2"/>
      <pc:docMkLst>
        <pc:docMk/>
      </pc:docMkLst>
      <pc:sldChg chg="addSp delSp modSp">
        <pc:chgData name="Abdul Majeed Alizai" userId="S::140444@usn.no::c5980d96-b044-4861-9f15-0f9a68228743" providerId="AD" clId="Web-{C34CFA4A-5166-40AE-B5EB-0C03A1B0BC0C}" dt="2023-02-07T08:50:13.199" v="2"/>
        <pc:sldMkLst>
          <pc:docMk/>
          <pc:sldMk cId="3620521938" sldId="261"/>
        </pc:sldMkLst>
        <pc:spChg chg="add mod">
          <ac:chgData name="Abdul Majeed Alizai" userId="S::140444@usn.no::c5980d96-b044-4861-9f15-0f9a68228743" providerId="AD" clId="Web-{C34CFA4A-5166-40AE-B5EB-0C03A1B0BC0C}" dt="2023-02-07T08:50:13.199" v="2"/>
          <ac:spMkLst>
            <pc:docMk/>
            <pc:sldMk cId="3620521938" sldId="261"/>
            <ac:spMk id="7" creationId="{0F51A6FF-B343-3C04-EF03-04C4FF983CA9}"/>
          </ac:spMkLst>
        </pc:spChg>
        <pc:picChg chg="del">
          <ac:chgData name="Abdul Majeed Alizai" userId="S::140444@usn.no::c5980d96-b044-4861-9f15-0f9a68228743" providerId="AD" clId="Web-{C34CFA4A-5166-40AE-B5EB-0C03A1B0BC0C}" dt="2023-02-07T08:50:13.199" v="2"/>
          <ac:picMkLst>
            <pc:docMk/>
            <pc:sldMk cId="3620521938" sldId="261"/>
            <ac:picMk id="4" creationId="{7D4B9F68-0BAB-806E-4498-A53DB94AFBB4}"/>
          </ac:picMkLst>
        </pc:picChg>
        <pc:picChg chg="del">
          <ac:chgData name="Abdul Majeed Alizai" userId="S::140444@usn.no::c5980d96-b044-4861-9f15-0f9a68228743" providerId="AD" clId="Web-{C34CFA4A-5166-40AE-B5EB-0C03A1B0BC0C}" dt="2023-02-07T08:50:11.027" v="1"/>
          <ac:picMkLst>
            <pc:docMk/>
            <pc:sldMk cId="3620521938" sldId="261"/>
            <ac:picMk id="5" creationId="{1A17533D-E4AB-EFB7-DD81-2F7846E6DC91}"/>
          </ac:picMkLst>
        </pc:picChg>
        <pc:picChg chg="del">
          <ac:chgData name="Abdul Majeed Alizai" userId="S::140444@usn.no::c5980d96-b044-4861-9f15-0f9a68228743" providerId="AD" clId="Web-{C34CFA4A-5166-40AE-B5EB-0C03A1B0BC0C}" dt="2023-02-07T08:50:09.339" v="0"/>
          <ac:picMkLst>
            <pc:docMk/>
            <pc:sldMk cId="3620521938" sldId="261"/>
            <ac:picMk id="6" creationId="{FA2AE250-17C0-633E-0FD1-2275CAEB4786}"/>
          </ac:picMkLst>
        </pc:picChg>
      </pc:sldChg>
    </pc:docChg>
  </pc:docChgLst>
  <pc:docChgLst>
    <pc:chgData name="Abdul Majeed Alizai" userId="S::140444@usn.no::c5980d96-b044-4861-9f15-0f9a68228743" providerId="AD" clId="Web-{634B1ACB-2AC7-4819-9D2C-0FC3A18D0E7E}"/>
    <pc:docChg chg="modSld">
      <pc:chgData name="Abdul Majeed Alizai" userId="S::140444@usn.no::c5980d96-b044-4861-9f15-0f9a68228743" providerId="AD" clId="Web-{634B1ACB-2AC7-4819-9D2C-0FC3A18D0E7E}" dt="2023-02-07T14:35:46.454" v="44" actId="20577"/>
      <pc:docMkLst>
        <pc:docMk/>
      </pc:docMkLst>
      <pc:sldChg chg="modSp">
        <pc:chgData name="Abdul Majeed Alizai" userId="S::140444@usn.no::c5980d96-b044-4861-9f15-0f9a68228743" providerId="AD" clId="Web-{634B1ACB-2AC7-4819-9D2C-0FC3A18D0E7E}" dt="2023-02-07T14:03:17.413" v="6" actId="20577"/>
        <pc:sldMkLst>
          <pc:docMk/>
          <pc:sldMk cId="3940716068" sldId="257"/>
        </pc:sldMkLst>
        <pc:spChg chg="mod">
          <ac:chgData name="Abdul Majeed Alizai" userId="S::140444@usn.no::c5980d96-b044-4861-9f15-0f9a68228743" providerId="AD" clId="Web-{634B1ACB-2AC7-4819-9D2C-0FC3A18D0E7E}" dt="2023-02-07T14:03:17.398" v="4" actId="20577"/>
          <ac:spMkLst>
            <pc:docMk/>
            <pc:sldMk cId="3940716068" sldId="257"/>
            <ac:spMk id="2" creationId="{CF9CF5BA-CE13-4952-FFE2-9F54463CBE1F}"/>
          </ac:spMkLst>
        </pc:spChg>
        <pc:spChg chg="mod">
          <ac:chgData name="Abdul Majeed Alizai" userId="S::140444@usn.no::c5980d96-b044-4861-9f15-0f9a68228743" providerId="AD" clId="Web-{634B1ACB-2AC7-4819-9D2C-0FC3A18D0E7E}" dt="2023-02-07T14:03:17.413" v="6" actId="20577"/>
          <ac:spMkLst>
            <pc:docMk/>
            <pc:sldMk cId="3940716068" sldId="257"/>
            <ac:spMk id="6" creationId="{AC07B868-795A-3EC7-FC3E-E84CBA92AF52}"/>
          </ac:spMkLst>
        </pc:spChg>
        <pc:spChg chg="mod">
          <ac:chgData name="Abdul Majeed Alizai" userId="S::140444@usn.no::c5980d96-b044-4861-9f15-0f9a68228743" providerId="AD" clId="Web-{634B1ACB-2AC7-4819-9D2C-0FC3A18D0E7E}" dt="2023-02-07T14:03:17.398" v="3" actId="20577"/>
          <ac:spMkLst>
            <pc:docMk/>
            <pc:sldMk cId="3940716068" sldId="257"/>
            <ac:spMk id="37" creationId="{FCE8BBC4-555B-4EEA-8B5C-5B44656F9D73}"/>
          </ac:spMkLst>
        </pc:spChg>
        <pc:spChg chg="mod">
          <ac:chgData name="Abdul Majeed Alizai" userId="S::140444@usn.no::c5980d96-b044-4861-9f15-0f9a68228743" providerId="AD" clId="Web-{634B1ACB-2AC7-4819-9D2C-0FC3A18D0E7E}" dt="2023-02-07T14:03:17.413" v="5" actId="20577"/>
          <ac:spMkLst>
            <pc:docMk/>
            <pc:sldMk cId="3940716068" sldId="257"/>
            <ac:spMk id="38" creationId="{44704DC3-DE99-4AC8-9945-00EF66EBB0A3}"/>
          </ac:spMkLst>
        </pc:spChg>
      </pc:sldChg>
      <pc:sldChg chg="modSp">
        <pc:chgData name="Abdul Majeed Alizai" userId="S::140444@usn.no::c5980d96-b044-4861-9f15-0f9a68228743" providerId="AD" clId="Web-{634B1ACB-2AC7-4819-9D2C-0FC3A18D0E7E}" dt="2023-02-07T14:35:46.454" v="44" actId="20577"/>
        <pc:sldMkLst>
          <pc:docMk/>
          <pc:sldMk cId="2286905346" sldId="258"/>
        </pc:sldMkLst>
        <pc:spChg chg="mod">
          <ac:chgData name="Abdul Majeed Alizai" userId="S::140444@usn.no::c5980d96-b044-4861-9f15-0f9a68228743" providerId="AD" clId="Web-{634B1ACB-2AC7-4819-9D2C-0FC3A18D0E7E}" dt="2023-02-07T13:53:20.251" v="0" actId="20577"/>
          <ac:spMkLst>
            <pc:docMk/>
            <pc:sldMk cId="2286905346" sldId="258"/>
            <ac:spMk id="2" creationId="{45D0FF0A-63EF-1737-D737-0D54E6E8AC6B}"/>
          </ac:spMkLst>
        </pc:spChg>
        <pc:spChg chg="mod">
          <ac:chgData name="Abdul Majeed Alizai" userId="S::140444@usn.no::c5980d96-b044-4861-9f15-0f9a68228743" providerId="AD" clId="Web-{634B1ACB-2AC7-4819-9D2C-0FC3A18D0E7E}" dt="2023-02-07T14:35:46.454" v="44" actId="20577"/>
          <ac:spMkLst>
            <pc:docMk/>
            <pc:sldMk cId="2286905346" sldId="258"/>
            <ac:spMk id="3" creationId="{256A62DB-1475-56BF-69D3-E970FD816B36}"/>
          </ac:spMkLst>
        </pc:spChg>
        <pc:spChg chg="mod">
          <ac:chgData name="Abdul Majeed Alizai" userId="S::140444@usn.no::c5980d96-b044-4861-9f15-0f9a68228743" providerId="AD" clId="Web-{634B1ACB-2AC7-4819-9D2C-0FC3A18D0E7E}" dt="2023-02-07T13:53:20.282" v="2" actId="20577"/>
          <ac:spMkLst>
            <pc:docMk/>
            <pc:sldMk cId="2286905346" sldId="258"/>
            <ac:spMk id="7" creationId="{4358EE2F-6914-348A-D4C4-A7980D2D2258}"/>
          </ac:spMkLst>
        </pc:spChg>
      </pc:sldChg>
      <pc:sldChg chg="modSp">
        <pc:chgData name="Abdul Majeed Alizai" userId="S::140444@usn.no::c5980d96-b044-4861-9f15-0f9a68228743" providerId="AD" clId="Web-{634B1ACB-2AC7-4819-9D2C-0FC3A18D0E7E}" dt="2023-02-07T14:03:51.867" v="8" actId="20577"/>
        <pc:sldMkLst>
          <pc:docMk/>
          <pc:sldMk cId="3620521938" sldId="261"/>
        </pc:sldMkLst>
        <pc:spChg chg="mod">
          <ac:chgData name="Abdul Majeed Alizai" userId="S::140444@usn.no::c5980d96-b044-4861-9f15-0f9a68228743" providerId="AD" clId="Web-{634B1ACB-2AC7-4819-9D2C-0FC3A18D0E7E}" dt="2023-02-07T14:03:51.851" v="7" actId="20577"/>
          <ac:spMkLst>
            <pc:docMk/>
            <pc:sldMk cId="3620521938" sldId="261"/>
            <ac:spMk id="2" creationId="{AF8E0C51-614C-B011-2915-1E88A366493F}"/>
          </ac:spMkLst>
        </pc:spChg>
        <pc:spChg chg="mod">
          <ac:chgData name="Abdul Majeed Alizai" userId="S::140444@usn.no::c5980d96-b044-4861-9f15-0f9a68228743" providerId="AD" clId="Web-{634B1ACB-2AC7-4819-9D2C-0FC3A18D0E7E}" dt="2023-02-07T14:03:51.867" v="8" actId="20577"/>
          <ac:spMkLst>
            <pc:docMk/>
            <pc:sldMk cId="3620521938" sldId="261"/>
            <ac:spMk id="7" creationId="{0F51A6FF-B343-3C04-EF03-04C4FF983CA9}"/>
          </ac:spMkLst>
        </pc:spChg>
      </pc:sldChg>
      <pc:sldChg chg="modSp">
        <pc:chgData name="Abdul Majeed Alizai" userId="S::140444@usn.no::c5980d96-b044-4861-9f15-0f9a68228743" providerId="AD" clId="Web-{634B1ACB-2AC7-4819-9D2C-0FC3A18D0E7E}" dt="2023-02-07T14:05:16.852" v="36" actId="20577"/>
        <pc:sldMkLst>
          <pc:docMk/>
          <pc:sldMk cId="310943271" sldId="262"/>
        </pc:sldMkLst>
        <pc:spChg chg="mod">
          <ac:chgData name="Abdul Majeed Alizai" userId="S::140444@usn.no::c5980d96-b044-4861-9f15-0f9a68228743" providerId="AD" clId="Web-{634B1ACB-2AC7-4819-9D2C-0FC3A18D0E7E}" dt="2023-02-07T14:05:16.837" v="34" actId="20577"/>
          <ac:spMkLst>
            <pc:docMk/>
            <pc:sldMk cId="310943271" sldId="262"/>
            <ac:spMk id="2" creationId="{CF9CF5BA-CE13-4952-FFE2-9F54463CBE1F}"/>
          </ac:spMkLst>
        </pc:spChg>
        <pc:spChg chg="mod">
          <ac:chgData name="Abdul Majeed Alizai" userId="S::140444@usn.no::c5980d96-b044-4861-9f15-0f9a68228743" providerId="AD" clId="Web-{634B1ACB-2AC7-4819-9D2C-0FC3A18D0E7E}" dt="2023-02-07T14:05:16.852" v="36" actId="20577"/>
          <ac:spMkLst>
            <pc:docMk/>
            <pc:sldMk cId="310943271" sldId="262"/>
            <ac:spMk id="6" creationId="{AC07B868-795A-3EC7-FC3E-E84CBA92AF52}"/>
          </ac:spMkLst>
        </pc:spChg>
        <pc:spChg chg="mod">
          <ac:chgData name="Abdul Majeed Alizai" userId="S::140444@usn.no::c5980d96-b044-4861-9f15-0f9a68228743" providerId="AD" clId="Web-{634B1ACB-2AC7-4819-9D2C-0FC3A18D0E7E}" dt="2023-02-07T14:05:16.821" v="33" actId="20577"/>
          <ac:spMkLst>
            <pc:docMk/>
            <pc:sldMk cId="310943271" sldId="262"/>
            <ac:spMk id="37" creationId="{FCE8BBC4-555B-4EEA-8B5C-5B44656F9D73}"/>
          </ac:spMkLst>
        </pc:spChg>
        <pc:spChg chg="mod">
          <ac:chgData name="Abdul Majeed Alizai" userId="S::140444@usn.no::c5980d96-b044-4861-9f15-0f9a68228743" providerId="AD" clId="Web-{634B1ACB-2AC7-4819-9D2C-0FC3A18D0E7E}" dt="2023-02-07T14:05:16.852" v="35" actId="20577"/>
          <ac:spMkLst>
            <pc:docMk/>
            <pc:sldMk cId="310943271" sldId="262"/>
            <ac:spMk id="38" creationId="{44704DC3-DE99-4AC8-9945-00EF66EBB0A3}"/>
          </ac:spMkLst>
        </pc:spChg>
      </pc:sldChg>
      <pc:sldChg chg="modSp">
        <pc:chgData name="Abdul Majeed Alizai" userId="S::140444@usn.no::c5980d96-b044-4861-9f15-0f9a68228743" providerId="AD" clId="Web-{634B1ACB-2AC7-4819-9D2C-0FC3A18D0E7E}" dt="2023-02-07T14:04:02.476" v="12" actId="20577"/>
        <pc:sldMkLst>
          <pc:docMk/>
          <pc:sldMk cId="3566575883" sldId="263"/>
        </pc:sldMkLst>
        <pc:spChg chg="mod">
          <ac:chgData name="Abdul Majeed Alizai" userId="S::140444@usn.no::c5980d96-b044-4861-9f15-0f9a68228743" providerId="AD" clId="Web-{634B1ACB-2AC7-4819-9D2C-0FC3A18D0E7E}" dt="2023-02-07T14:04:02.461" v="10" actId="20577"/>
          <ac:spMkLst>
            <pc:docMk/>
            <pc:sldMk cId="3566575883" sldId="263"/>
            <ac:spMk id="2" creationId="{CF9CF5BA-CE13-4952-FFE2-9F54463CBE1F}"/>
          </ac:spMkLst>
        </pc:spChg>
        <pc:spChg chg="mod">
          <ac:chgData name="Abdul Majeed Alizai" userId="S::140444@usn.no::c5980d96-b044-4861-9f15-0f9a68228743" providerId="AD" clId="Web-{634B1ACB-2AC7-4819-9D2C-0FC3A18D0E7E}" dt="2023-02-07T14:04:02.476" v="12" actId="20577"/>
          <ac:spMkLst>
            <pc:docMk/>
            <pc:sldMk cId="3566575883" sldId="263"/>
            <ac:spMk id="6" creationId="{AC07B868-795A-3EC7-FC3E-E84CBA92AF52}"/>
          </ac:spMkLst>
        </pc:spChg>
        <pc:spChg chg="mod">
          <ac:chgData name="Abdul Majeed Alizai" userId="S::140444@usn.no::c5980d96-b044-4861-9f15-0f9a68228743" providerId="AD" clId="Web-{634B1ACB-2AC7-4819-9D2C-0FC3A18D0E7E}" dt="2023-02-07T14:04:02.445" v="9" actId="20577"/>
          <ac:spMkLst>
            <pc:docMk/>
            <pc:sldMk cId="3566575883" sldId="263"/>
            <ac:spMk id="37" creationId="{FCE8BBC4-555B-4EEA-8B5C-5B44656F9D73}"/>
          </ac:spMkLst>
        </pc:spChg>
        <pc:spChg chg="mod">
          <ac:chgData name="Abdul Majeed Alizai" userId="S::140444@usn.no::c5980d96-b044-4861-9f15-0f9a68228743" providerId="AD" clId="Web-{634B1ACB-2AC7-4819-9D2C-0FC3A18D0E7E}" dt="2023-02-07T14:04:02.461" v="11" actId="20577"/>
          <ac:spMkLst>
            <pc:docMk/>
            <pc:sldMk cId="3566575883" sldId="263"/>
            <ac:spMk id="38" creationId="{44704DC3-DE99-4AC8-9945-00EF66EBB0A3}"/>
          </ac:spMkLst>
        </pc:spChg>
      </pc:sldChg>
      <pc:sldChg chg="modSp">
        <pc:chgData name="Abdul Majeed Alizai" userId="S::140444@usn.no::c5980d96-b044-4861-9f15-0f9a68228743" providerId="AD" clId="Web-{634B1ACB-2AC7-4819-9D2C-0FC3A18D0E7E}" dt="2023-02-07T14:05:08.149" v="32" actId="20577"/>
        <pc:sldMkLst>
          <pc:docMk/>
          <pc:sldMk cId="865541026" sldId="264"/>
        </pc:sldMkLst>
        <pc:spChg chg="mod">
          <ac:chgData name="Abdul Majeed Alizai" userId="S::140444@usn.no::c5980d96-b044-4861-9f15-0f9a68228743" providerId="AD" clId="Web-{634B1ACB-2AC7-4819-9D2C-0FC3A18D0E7E}" dt="2023-02-07T14:05:08.133" v="30" actId="20577"/>
          <ac:spMkLst>
            <pc:docMk/>
            <pc:sldMk cId="865541026" sldId="264"/>
            <ac:spMk id="2" creationId="{CF9CF5BA-CE13-4952-FFE2-9F54463CBE1F}"/>
          </ac:spMkLst>
        </pc:spChg>
        <pc:spChg chg="mod">
          <ac:chgData name="Abdul Majeed Alizai" userId="S::140444@usn.no::c5980d96-b044-4861-9f15-0f9a68228743" providerId="AD" clId="Web-{634B1ACB-2AC7-4819-9D2C-0FC3A18D0E7E}" dt="2023-02-07T14:05:08.149" v="32" actId="20577"/>
          <ac:spMkLst>
            <pc:docMk/>
            <pc:sldMk cId="865541026" sldId="264"/>
            <ac:spMk id="6" creationId="{AC07B868-795A-3EC7-FC3E-E84CBA92AF52}"/>
          </ac:spMkLst>
        </pc:spChg>
        <pc:spChg chg="mod">
          <ac:chgData name="Abdul Majeed Alizai" userId="S::140444@usn.no::c5980d96-b044-4861-9f15-0f9a68228743" providerId="AD" clId="Web-{634B1ACB-2AC7-4819-9D2C-0FC3A18D0E7E}" dt="2023-02-07T14:05:08.133" v="29" actId="20577"/>
          <ac:spMkLst>
            <pc:docMk/>
            <pc:sldMk cId="865541026" sldId="264"/>
            <ac:spMk id="37" creationId="{FCE8BBC4-555B-4EEA-8B5C-5B44656F9D73}"/>
          </ac:spMkLst>
        </pc:spChg>
        <pc:spChg chg="mod">
          <ac:chgData name="Abdul Majeed Alizai" userId="S::140444@usn.no::c5980d96-b044-4861-9f15-0f9a68228743" providerId="AD" clId="Web-{634B1ACB-2AC7-4819-9D2C-0FC3A18D0E7E}" dt="2023-02-07T14:05:08.149" v="31" actId="20577"/>
          <ac:spMkLst>
            <pc:docMk/>
            <pc:sldMk cId="865541026" sldId="264"/>
            <ac:spMk id="38" creationId="{44704DC3-DE99-4AC8-9945-00EF66EBB0A3}"/>
          </ac:spMkLst>
        </pc:spChg>
      </pc:sldChg>
      <pc:sldChg chg="modSp">
        <pc:chgData name="Abdul Majeed Alizai" userId="S::140444@usn.no::c5980d96-b044-4861-9f15-0f9a68228743" providerId="AD" clId="Web-{634B1ACB-2AC7-4819-9D2C-0FC3A18D0E7E}" dt="2023-02-07T14:04:58.649" v="28" actId="20577"/>
        <pc:sldMkLst>
          <pc:docMk/>
          <pc:sldMk cId="951118585" sldId="265"/>
        </pc:sldMkLst>
        <pc:spChg chg="mod">
          <ac:chgData name="Abdul Majeed Alizai" userId="S::140444@usn.no::c5980d96-b044-4861-9f15-0f9a68228743" providerId="AD" clId="Web-{634B1ACB-2AC7-4819-9D2C-0FC3A18D0E7E}" dt="2023-02-07T14:04:58.633" v="26" actId="20577"/>
          <ac:spMkLst>
            <pc:docMk/>
            <pc:sldMk cId="951118585" sldId="265"/>
            <ac:spMk id="2" creationId="{CF9CF5BA-CE13-4952-FFE2-9F54463CBE1F}"/>
          </ac:spMkLst>
        </pc:spChg>
        <pc:spChg chg="mod">
          <ac:chgData name="Abdul Majeed Alizai" userId="S::140444@usn.no::c5980d96-b044-4861-9f15-0f9a68228743" providerId="AD" clId="Web-{634B1ACB-2AC7-4819-9D2C-0FC3A18D0E7E}" dt="2023-02-07T14:04:58.649" v="28" actId="20577"/>
          <ac:spMkLst>
            <pc:docMk/>
            <pc:sldMk cId="951118585" sldId="265"/>
            <ac:spMk id="6" creationId="{AC07B868-795A-3EC7-FC3E-E84CBA92AF52}"/>
          </ac:spMkLst>
        </pc:spChg>
        <pc:spChg chg="mod">
          <ac:chgData name="Abdul Majeed Alizai" userId="S::140444@usn.no::c5980d96-b044-4861-9f15-0f9a68228743" providerId="AD" clId="Web-{634B1ACB-2AC7-4819-9D2C-0FC3A18D0E7E}" dt="2023-02-07T14:04:58.618" v="25" actId="20577"/>
          <ac:spMkLst>
            <pc:docMk/>
            <pc:sldMk cId="951118585" sldId="265"/>
            <ac:spMk id="37" creationId="{FCE8BBC4-555B-4EEA-8B5C-5B44656F9D73}"/>
          </ac:spMkLst>
        </pc:spChg>
        <pc:spChg chg="mod">
          <ac:chgData name="Abdul Majeed Alizai" userId="S::140444@usn.no::c5980d96-b044-4861-9f15-0f9a68228743" providerId="AD" clId="Web-{634B1ACB-2AC7-4819-9D2C-0FC3A18D0E7E}" dt="2023-02-07T14:04:58.633" v="27" actId="20577"/>
          <ac:spMkLst>
            <pc:docMk/>
            <pc:sldMk cId="951118585" sldId="265"/>
            <ac:spMk id="38" creationId="{44704DC3-DE99-4AC8-9945-00EF66EBB0A3}"/>
          </ac:spMkLst>
        </pc:spChg>
      </pc:sldChg>
      <pc:sldChg chg="modSp">
        <pc:chgData name="Abdul Majeed Alizai" userId="S::140444@usn.no::c5980d96-b044-4861-9f15-0f9a68228743" providerId="AD" clId="Web-{634B1ACB-2AC7-4819-9D2C-0FC3A18D0E7E}" dt="2023-02-07T14:04:48.852" v="24" actId="20577"/>
        <pc:sldMkLst>
          <pc:docMk/>
          <pc:sldMk cId="3938125082" sldId="266"/>
        </pc:sldMkLst>
        <pc:spChg chg="mod">
          <ac:chgData name="Abdul Majeed Alizai" userId="S::140444@usn.no::c5980d96-b044-4861-9f15-0f9a68228743" providerId="AD" clId="Web-{634B1ACB-2AC7-4819-9D2C-0FC3A18D0E7E}" dt="2023-02-07T14:04:48.852" v="24" actId="20577"/>
          <ac:spMkLst>
            <pc:docMk/>
            <pc:sldMk cId="3938125082" sldId="266"/>
            <ac:spMk id="2" creationId="{CF9CF5BA-CE13-4952-FFE2-9F54463CBE1F}"/>
          </ac:spMkLst>
        </pc:spChg>
        <pc:spChg chg="mod">
          <ac:chgData name="Abdul Majeed Alizai" userId="S::140444@usn.no::c5980d96-b044-4861-9f15-0f9a68228743" providerId="AD" clId="Web-{634B1ACB-2AC7-4819-9D2C-0FC3A18D0E7E}" dt="2023-02-07T14:04:43.071" v="23" actId="20577"/>
          <ac:spMkLst>
            <pc:docMk/>
            <pc:sldMk cId="3938125082" sldId="266"/>
            <ac:spMk id="9" creationId="{C0F15F20-1CD8-339F-29CE-23437CEB1FA4}"/>
          </ac:spMkLst>
        </pc:spChg>
      </pc:sldChg>
      <pc:sldChg chg="modSp">
        <pc:chgData name="Abdul Majeed Alizai" userId="S::140444@usn.no::c5980d96-b044-4861-9f15-0f9a68228743" providerId="AD" clId="Web-{634B1ACB-2AC7-4819-9D2C-0FC3A18D0E7E}" dt="2023-02-07T14:04:15.867" v="17" actId="20577"/>
        <pc:sldMkLst>
          <pc:docMk/>
          <pc:sldMk cId="719178930" sldId="267"/>
        </pc:sldMkLst>
        <pc:spChg chg="mod">
          <ac:chgData name="Abdul Majeed Alizai" userId="S::140444@usn.no::c5980d96-b044-4861-9f15-0f9a68228743" providerId="AD" clId="Web-{634B1ACB-2AC7-4819-9D2C-0FC3A18D0E7E}" dt="2023-02-07T14:04:15.851" v="15" actId="20577"/>
          <ac:spMkLst>
            <pc:docMk/>
            <pc:sldMk cId="719178930" sldId="267"/>
            <ac:spMk id="2" creationId="{CF9CF5BA-CE13-4952-FFE2-9F54463CBE1F}"/>
          </ac:spMkLst>
        </pc:spChg>
        <pc:spChg chg="mod">
          <ac:chgData name="Abdul Majeed Alizai" userId="S::140444@usn.no::c5980d96-b044-4861-9f15-0f9a68228743" providerId="AD" clId="Web-{634B1ACB-2AC7-4819-9D2C-0FC3A18D0E7E}" dt="2023-02-07T14:04:15.867" v="17" actId="20577"/>
          <ac:spMkLst>
            <pc:docMk/>
            <pc:sldMk cId="719178930" sldId="267"/>
            <ac:spMk id="6" creationId="{AC07B868-795A-3EC7-FC3E-E84CBA92AF52}"/>
          </ac:spMkLst>
        </pc:spChg>
        <pc:spChg chg="mod">
          <ac:chgData name="Abdul Majeed Alizai" userId="S::140444@usn.no::c5980d96-b044-4861-9f15-0f9a68228743" providerId="AD" clId="Web-{634B1ACB-2AC7-4819-9D2C-0FC3A18D0E7E}" dt="2023-02-07T14:04:15.836" v="14" actId="20577"/>
          <ac:spMkLst>
            <pc:docMk/>
            <pc:sldMk cId="719178930" sldId="267"/>
            <ac:spMk id="37" creationId="{FCE8BBC4-555B-4EEA-8B5C-5B44656F9D73}"/>
          </ac:spMkLst>
        </pc:spChg>
        <pc:spChg chg="mod">
          <ac:chgData name="Abdul Majeed Alizai" userId="S::140444@usn.no::c5980d96-b044-4861-9f15-0f9a68228743" providerId="AD" clId="Web-{634B1ACB-2AC7-4819-9D2C-0FC3A18D0E7E}" dt="2023-02-07T14:04:15.851" v="16" actId="20577"/>
          <ac:spMkLst>
            <pc:docMk/>
            <pc:sldMk cId="719178930" sldId="267"/>
            <ac:spMk id="38" creationId="{44704DC3-DE99-4AC8-9945-00EF66EBB0A3}"/>
          </ac:spMkLst>
        </pc:spChg>
      </pc:sldChg>
      <pc:sldChg chg="modSp">
        <pc:chgData name="Abdul Majeed Alizai" userId="S::140444@usn.no::c5980d96-b044-4861-9f15-0f9a68228743" providerId="AD" clId="Web-{634B1ACB-2AC7-4819-9D2C-0FC3A18D0E7E}" dt="2023-02-07T14:04:09.461" v="13" actId="20577"/>
        <pc:sldMkLst>
          <pc:docMk/>
          <pc:sldMk cId="2929938992" sldId="268"/>
        </pc:sldMkLst>
        <pc:spChg chg="mod">
          <ac:chgData name="Abdul Majeed Alizai" userId="S::140444@usn.no::c5980d96-b044-4861-9f15-0f9a68228743" providerId="AD" clId="Web-{634B1ACB-2AC7-4819-9D2C-0FC3A18D0E7E}" dt="2023-02-07T14:04:09.461" v="13" actId="20577"/>
          <ac:spMkLst>
            <pc:docMk/>
            <pc:sldMk cId="2929938992" sldId="268"/>
            <ac:spMk id="2" creationId="{475032C4-86C4-D02C-E56C-2273999350B6}"/>
          </ac:spMkLst>
        </pc:spChg>
      </pc:sldChg>
      <pc:sldChg chg="modSp">
        <pc:chgData name="Abdul Majeed Alizai" userId="S::140444@usn.no::c5980d96-b044-4861-9f15-0f9a68228743" providerId="AD" clId="Web-{634B1ACB-2AC7-4819-9D2C-0FC3A18D0E7E}" dt="2023-02-07T14:04:36.492" v="22" actId="20577"/>
        <pc:sldMkLst>
          <pc:docMk/>
          <pc:sldMk cId="2911959432" sldId="269"/>
        </pc:sldMkLst>
        <pc:spChg chg="mod">
          <ac:chgData name="Abdul Majeed Alizai" userId="S::140444@usn.no::c5980d96-b044-4861-9f15-0f9a68228743" providerId="AD" clId="Web-{634B1ACB-2AC7-4819-9D2C-0FC3A18D0E7E}" dt="2023-02-07T14:04:36.477" v="20" actId="20577"/>
          <ac:spMkLst>
            <pc:docMk/>
            <pc:sldMk cId="2911959432" sldId="269"/>
            <ac:spMk id="2" creationId="{CF9CF5BA-CE13-4952-FFE2-9F54463CBE1F}"/>
          </ac:spMkLst>
        </pc:spChg>
        <pc:spChg chg="mod">
          <ac:chgData name="Abdul Majeed Alizai" userId="S::140444@usn.no::c5980d96-b044-4861-9f15-0f9a68228743" providerId="AD" clId="Web-{634B1ACB-2AC7-4819-9D2C-0FC3A18D0E7E}" dt="2023-02-07T14:04:36.492" v="22" actId="20577"/>
          <ac:spMkLst>
            <pc:docMk/>
            <pc:sldMk cId="2911959432" sldId="269"/>
            <ac:spMk id="9" creationId="{C0F15F20-1CD8-339F-29CE-23437CEB1FA4}"/>
          </ac:spMkLst>
        </pc:spChg>
        <pc:spChg chg="mod">
          <ac:chgData name="Abdul Majeed Alizai" userId="S::140444@usn.no::c5980d96-b044-4861-9f15-0f9a68228743" providerId="AD" clId="Web-{634B1ACB-2AC7-4819-9D2C-0FC3A18D0E7E}" dt="2023-02-07T14:04:36.461" v="19" actId="20577"/>
          <ac:spMkLst>
            <pc:docMk/>
            <pc:sldMk cId="2911959432" sldId="269"/>
            <ac:spMk id="37" creationId="{FCE8BBC4-555B-4EEA-8B5C-5B44656F9D73}"/>
          </ac:spMkLst>
        </pc:spChg>
        <pc:spChg chg="mod">
          <ac:chgData name="Abdul Majeed Alizai" userId="S::140444@usn.no::c5980d96-b044-4861-9f15-0f9a68228743" providerId="AD" clId="Web-{634B1ACB-2AC7-4819-9D2C-0FC3A18D0E7E}" dt="2023-02-07T14:04:36.477" v="21" actId="20577"/>
          <ac:spMkLst>
            <pc:docMk/>
            <pc:sldMk cId="2911959432" sldId="269"/>
            <ac:spMk id="38" creationId="{44704DC3-DE99-4AC8-9945-00EF66EBB0A3}"/>
          </ac:spMkLst>
        </pc:spChg>
      </pc:sldChg>
      <pc:sldChg chg="modSp">
        <pc:chgData name="Abdul Majeed Alizai" userId="S::140444@usn.no::c5980d96-b044-4861-9f15-0f9a68228743" providerId="AD" clId="Web-{634B1ACB-2AC7-4819-9D2C-0FC3A18D0E7E}" dt="2023-02-07T14:04:22.805" v="18" actId="20577"/>
        <pc:sldMkLst>
          <pc:docMk/>
          <pc:sldMk cId="1724020949" sldId="270"/>
        </pc:sldMkLst>
        <pc:spChg chg="mod">
          <ac:chgData name="Abdul Majeed Alizai" userId="S::140444@usn.no::c5980d96-b044-4861-9f15-0f9a68228743" providerId="AD" clId="Web-{634B1ACB-2AC7-4819-9D2C-0FC3A18D0E7E}" dt="2023-02-07T14:04:22.805" v="18" actId="20577"/>
          <ac:spMkLst>
            <pc:docMk/>
            <pc:sldMk cId="1724020949" sldId="270"/>
            <ac:spMk id="9" creationId="{C0F15F20-1CD8-339F-29CE-23437CEB1FA4}"/>
          </ac:spMkLst>
        </pc:spChg>
      </pc:sldChg>
    </pc:docChg>
  </pc:docChgLst>
  <pc:docChgLst>
    <pc:chgData name="Abdul Majeed Alizai" userId="S::140444@usn.no::c5980d96-b044-4861-9f15-0f9a68228743" providerId="AD" clId="Web-{5C0D2440-7174-484D-9E40-BBB7FA8061E2}"/>
    <pc:docChg chg="modSld">
      <pc:chgData name="Abdul Majeed Alizai" userId="S::140444@usn.no::c5980d96-b044-4861-9f15-0f9a68228743" providerId="AD" clId="Web-{5C0D2440-7174-484D-9E40-BBB7FA8061E2}" dt="2023-02-08T17:13:17.791" v="21"/>
      <pc:docMkLst>
        <pc:docMk/>
      </pc:docMkLst>
      <pc:sldChg chg="addSp delSp modSp modNotes">
        <pc:chgData name="Abdul Majeed Alizai" userId="S::140444@usn.no::c5980d96-b044-4861-9f15-0f9a68228743" providerId="AD" clId="Web-{5C0D2440-7174-484D-9E40-BBB7FA8061E2}" dt="2023-02-08T17:13:17.791" v="21"/>
        <pc:sldMkLst>
          <pc:docMk/>
          <pc:sldMk cId="2711285916" sldId="272"/>
        </pc:sldMkLst>
        <pc:spChg chg="add mod">
          <ac:chgData name="Abdul Majeed Alizai" userId="S::140444@usn.no::c5980d96-b044-4861-9f15-0f9a68228743" providerId="AD" clId="Web-{5C0D2440-7174-484D-9E40-BBB7FA8061E2}" dt="2023-02-08T17:13:17.198" v="20" actId="20577"/>
          <ac:spMkLst>
            <pc:docMk/>
            <pc:sldMk cId="2711285916" sldId="272"/>
            <ac:spMk id="5" creationId="{1531434A-4CB2-62B8-2688-0BF2ED979F03}"/>
          </ac:spMkLst>
        </pc:spChg>
        <pc:spChg chg="del mod">
          <ac:chgData name="Abdul Majeed Alizai" userId="S::140444@usn.no::c5980d96-b044-4861-9f15-0f9a68228743" providerId="AD" clId="Web-{5C0D2440-7174-484D-9E40-BBB7FA8061E2}" dt="2023-02-08T17:12:39.369" v="3"/>
          <ac:spMkLst>
            <pc:docMk/>
            <pc:sldMk cId="2711285916" sldId="272"/>
            <ac:spMk id="7" creationId="{4434E78C-DF41-69A7-78D5-84CCF82A3E7D}"/>
          </ac:spMkLst>
        </pc:spChg>
      </pc:sldChg>
    </pc:docChg>
  </pc:docChgLst>
  <pc:docChgLst>
    <pc:chgData name="Abdul Majeed Alizai" userId="S::140444@usn.no::c5980d96-b044-4861-9f15-0f9a68228743" providerId="AD" clId="Web-{F2B8CC93-E3B0-4C7E-8F82-E6CCDD20FB9A}"/>
    <pc:docChg chg="modSld">
      <pc:chgData name="Abdul Majeed Alizai" userId="S::140444@usn.no::c5980d96-b044-4861-9f15-0f9a68228743" providerId="AD" clId="Web-{F2B8CC93-E3B0-4C7E-8F82-E6CCDD20FB9A}" dt="2023-02-05T19:49:18.332" v="68" actId="1076"/>
      <pc:docMkLst>
        <pc:docMk/>
      </pc:docMkLst>
      <pc:sldChg chg="addSp delSp modSp">
        <pc:chgData name="Abdul Majeed Alizai" userId="S::140444@usn.no::c5980d96-b044-4861-9f15-0f9a68228743" providerId="AD" clId="Web-{F2B8CC93-E3B0-4C7E-8F82-E6CCDD20FB9A}" dt="2023-02-05T19:49:18.332" v="68" actId="1076"/>
        <pc:sldMkLst>
          <pc:docMk/>
          <pc:sldMk cId="2286905346" sldId="258"/>
        </pc:sldMkLst>
        <pc:spChg chg="mod">
          <ac:chgData name="Abdul Majeed Alizai" userId="S::140444@usn.no::c5980d96-b044-4861-9f15-0f9a68228743" providerId="AD" clId="Web-{F2B8CC93-E3B0-4C7E-8F82-E6CCDD20FB9A}" dt="2023-02-05T19:46:59.313" v="63" actId="14100"/>
          <ac:spMkLst>
            <pc:docMk/>
            <pc:sldMk cId="2286905346" sldId="258"/>
            <ac:spMk id="2" creationId="{45D0FF0A-63EF-1737-D737-0D54E6E8AC6B}"/>
          </ac:spMkLst>
        </pc:spChg>
        <pc:spChg chg="mod">
          <ac:chgData name="Abdul Majeed Alizai" userId="S::140444@usn.no::c5980d96-b044-4861-9f15-0f9a68228743" providerId="AD" clId="Web-{F2B8CC93-E3B0-4C7E-8F82-E6CCDD20FB9A}" dt="2023-02-05T19:49:18.332" v="68" actId="1076"/>
          <ac:spMkLst>
            <pc:docMk/>
            <pc:sldMk cId="2286905346" sldId="258"/>
            <ac:spMk id="3" creationId="{256A62DB-1475-56BF-69D3-E970FD816B36}"/>
          </ac:spMkLst>
        </pc:spChg>
        <pc:graphicFrameChg chg="add del">
          <ac:chgData name="Abdul Majeed Alizai" userId="S::140444@usn.no::c5980d96-b044-4861-9f15-0f9a68228743" providerId="AD" clId="Web-{F2B8CC93-E3B0-4C7E-8F82-E6CCDD20FB9A}" dt="2023-02-05T19:41:54.009" v="8"/>
          <ac:graphicFrameMkLst>
            <pc:docMk/>
            <pc:sldMk cId="2286905346" sldId="258"/>
            <ac:graphicFrameMk id="5" creationId="{CC56735D-9797-AE74-FD0A-01036B444620}"/>
          </ac:graphicFrameMkLst>
        </pc:graphicFrameChg>
        <pc:picChg chg="add mod">
          <ac:chgData name="Abdul Majeed Alizai" userId="S::140444@usn.no::c5980d96-b044-4861-9f15-0f9a68228743" providerId="AD" clId="Web-{F2B8CC93-E3B0-4C7E-8F82-E6CCDD20FB9A}" dt="2023-02-05T19:49:05.191" v="66" actId="14100"/>
          <ac:picMkLst>
            <pc:docMk/>
            <pc:sldMk cId="2286905346" sldId="258"/>
            <ac:picMk id="4" creationId="{21CB1B17-79E9-166C-B631-EDB4F52DED77}"/>
          </ac:picMkLst>
        </pc:picChg>
        <pc:picChg chg="del mod">
          <ac:chgData name="Abdul Majeed Alizai" userId="S::140444@usn.no::c5980d96-b044-4861-9f15-0f9a68228743" providerId="AD" clId="Web-{F2B8CC93-E3B0-4C7E-8F82-E6CCDD20FB9A}" dt="2023-02-05T19:42:14.150" v="9"/>
          <ac:picMkLst>
            <pc:docMk/>
            <pc:sldMk cId="2286905346" sldId="258"/>
            <ac:picMk id="12" creationId="{A324645A-2195-0069-2CF3-3D49EE420FF8}"/>
          </ac:picMkLst>
        </pc:picChg>
      </pc:sldChg>
    </pc:docChg>
  </pc:docChgLst>
  <pc:docChgLst>
    <pc:chgData name="Sindre Nes" userId="S::201050@usn.no::54f3eb44-1466-4269-aa33-0e4e0699fa4c" providerId="AD" clId="Web-{0FAA9198-5508-4623-8FC3-1C46FF124EAA}"/>
    <pc:docChg chg="modSld">
      <pc:chgData name="Sindre Nes" userId="S::201050@usn.no::54f3eb44-1466-4269-aa33-0e4e0699fa4c" providerId="AD" clId="Web-{0FAA9198-5508-4623-8FC3-1C46FF124EAA}" dt="2023-02-10T07:13:20.935" v="0"/>
      <pc:docMkLst>
        <pc:docMk/>
      </pc:docMkLst>
      <pc:sldChg chg="modNotes">
        <pc:chgData name="Sindre Nes" userId="S::201050@usn.no::54f3eb44-1466-4269-aa33-0e4e0699fa4c" providerId="AD" clId="Web-{0FAA9198-5508-4623-8FC3-1C46FF124EAA}" dt="2023-02-10T07:13:20.935" v="0"/>
        <pc:sldMkLst>
          <pc:docMk/>
          <pc:sldMk cId="2911959432" sldId="269"/>
        </pc:sldMkLst>
      </pc:sldChg>
    </pc:docChg>
  </pc:docChgLst>
  <pc:docChgLst>
    <pc:chgData name="Sindre Nes" userId="S::201050@usn.no::54f3eb44-1466-4269-aa33-0e4e0699fa4c" providerId="AD" clId="Web-{09EE8AAC-BA32-4014-9FE8-3E0D7A19747F}"/>
    <pc:docChg chg="modSld">
      <pc:chgData name="Sindre Nes" userId="S::201050@usn.no::54f3eb44-1466-4269-aa33-0e4e0699fa4c" providerId="AD" clId="Web-{09EE8AAC-BA32-4014-9FE8-3E0D7A19747F}" dt="2023-02-08T10:47:35.545" v="99" actId="1076"/>
      <pc:docMkLst>
        <pc:docMk/>
      </pc:docMkLst>
      <pc:sldChg chg="addSp modSp">
        <pc:chgData name="Sindre Nes" userId="S::201050@usn.no::54f3eb44-1466-4269-aa33-0e4e0699fa4c" providerId="AD" clId="Web-{09EE8AAC-BA32-4014-9FE8-3E0D7A19747F}" dt="2023-02-08T10:47:35.545" v="99" actId="1076"/>
        <pc:sldMkLst>
          <pc:docMk/>
          <pc:sldMk cId="2911959432" sldId="269"/>
        </pc:sldMkLst>
        <pc:spChg chg="mod">
          <ac:chgData name="Sindre Nes" userId="S::201050@usn.no::54f3eb44-1466-4269-aa33-0e4e0699fa4c" providerId="AD" clId="Web-{09EE8AAC-BA32-4014-9FE8-3E0D7A19747F}" dt="2023-02-08T10:17:47.020" v="90" actId="20577"/>
          <ac:spMkLst>
            <pc:docMk/>
            <pc:sldMk cId="2911959432" sldId="269"/>
            <ac:spMk id="9" creationId="{C0F15F20-1CD8-339F-29CE-23437CEB1FA4}"/>
          </ac:spMkLst>
        </pc:spChg>
        <pc:picChg chg="add mod">
          <ac:chgData name="Sindre Nes" userId="S::201050@usn.no::54f3eb44-1466-4269-aa33-0e4e0699fa4c" providerId="AD" clId="Web-{09EE8AAC-BA32-4014-9FE8-3E0D7A19747F}" dt="2023-02-08T10:47:29.779" v="98" actId="1076"/>
          <ac:picMkLst>
            <pc:docMk/>
            <pc:sldMk cId="2911959432" sldId="269"/>
            <ac:picMk id="3" creationId="{77E01C4E-499B-148A-C9DE-68425EF4F57E}"/>
          </ac:picMkLst>
        </pc:picChg>
        <pc:picChg chg="mod">
          <ac:chgData name="Sindre Nes" userId="S::201050@usn.no::54f3eb44-1466-4269-aa33-0e4e0699fa4c" providerId="AD" clId="Web-{09EE8AAC-BA32-4014-9FE8-3E0D7A19747F}" dt="2023-02-08T10:47:35.545" v="99" actId="1076"/>
          <ac:picMkLst>
            <pc:docMk/>
            <pc:sldMk cId="2911959432" sldId="269"/>
            <ac:picMk id="7" creationId="{88F5D20A-105F-A088-2281-6E8CB1A6AD7F}"/>
          </ac:picMkLst>
        </pc:picChg>
      </pc:sldChg>
    </pc:docChg>
  </pc:docChgLst>
  <pc:docChgLst>
    <pc:chgData name="Sindre Nes" userId="S::201050@usn.no::54f3eb44-1466-4269-aa33-0e4e0699fa4c" providerId="AD" clId="Web-{CA1F3A3B-0BAF-4557-8422-A8425D122FF7}"/>
    <pc:docChg chg="addSld delSld modSld">
      <pc:chgData name="Sindre Nes" userId="S::201050@usn.no::54f3eb44-1466-4269-aa33-0e4e0699fa4c" providerId="AD" clId="Web-{CA1F3A3B-0BAF-4557-8422-A8425D122FF7}" dt="2023-02-08T12:43:05.030" v="41" actId="20577"/>
      <pc:docMkLst>
        <pc:docMk/>
      </pc:docMkLst>
      <pc:sldChg chg="addSp delSp modSp add del replId">
        <pc:chgData name="Sindre Nes" userId="S::201050@usn.no::54f3eb44-1466-4269-aa33-0e4e0699fa4c" providerId="AD" clId="Web-{CA1F3A3B-0BAF-4557-8422-A8425D122FF7}" dt="2023-02-08T12:41:54.123" v="30"/>
        <pc:sldMkLst>
          <pc:docMk/>
          <pc:sldMk cId="2417034789" sldId="274"/>
        </pc:sldMkLst>
        <pc:spChg chg="del mod">
          <ac:chgData name="Sindre Nes" userId="S::201050@usn.no::54f3eb44-1466-4269-aa33-0e4e0699fa4c" providerId="AD" clId="Web-{CA1F3A3B-0BAF-4557-8422-A8425D122FF7}" dt="2023-02-08T12:41:37.794" v="25"/>
          <ac:spMkLst>
            <pc:docMk/>
            <pc:sldMk cId="2417034789" sldId="274"/>
            <ac:spMk id="2" creationId="{CF9CF5BA-CE13-4952-FFE2-9F54463CBE1F}"/>
          </ac:spMkLst>
        </pc:spChg>
        <pc:spChg chg="mod">
          <ac:chgData name="Sindre Nes" userId="S::201050@usn.no::54f3eb44-1466-4269-aa33-0e4e0699fa4c" providerId="AD" clId="Web-{CA1F3A3B-0BAF-4557-8422-A8425D122FF7}" dt="2023-02-08T11:53:51.087" v="1" actId="20577"/>
          <ac:spMkLst>
            <pc:docMk/>
            <pc:sldMk cId="2417034789" sldId="274"/>
            <ac:spMk id="9" creationId="{C0F15F20-1CD8-339F-29CE-23437CEB1FA4}"/>
          </ac:spMkLst>
        </pc:spChg>
        <pc:spChg chg="add del mod">
          <ac:chgData name="Sindre Nes" userId="S::201050@usn.no::54f3eb44-1466-4269-aa33-0e4e0699fa4c" providerId="AD" clId="Web-{CA1F3A3B-0BAF-4557-8422-A8425D122FF7}" dt="2023-02-08T12:31:47.035" v="18"/>
          <ac:spMkLst>
            <pc:docMk/>
            <pc:sldMk cId="2417034789" sldId="274"/>
            <ac:spMk id="10" creationId="{57DFF045-ED80-08AF-AB72-DFAE383AD7D8}"/>
          </ac:spMkLst>
        </pc:spChg>
        <pc:picChg chg="del">
          <ac:chgData name="Sindre Nes" userId="S::201050@usn.no::54f3eb44-1466-4269-aa33-0e4e0699fa4c" providerId="AD" clId="Web-{CA1F3A3B-0BAF-4557-8422-A8425D122FF7}" dt="2023-02-08T12:31:12.925" v="16"/>
          <ac:picMkLst>
            <pc:docMk/>
            <pc:sldMk cId="2417034789" sldId="274"/>
            <ac:picMk id="3" creationId="{77E01C4E-499B-148A-C9DE-68425EF4F57E}"/>
          </ac:picMkLst>
        </pc:picChg>
        <pc:picChg chg="add del mod">
          <ac:chgData name="Sindre Nes" userId="S::201050@usn.no::54f3eb44-1466-4269-aa33-0e4e0699fa4c" providerId="AD" clId="Web-{CA1F3A3B-0BAF-4557-8422-A8425D122FF7}" dt="2023-02-08T12:41:49.388" v="29"/>
          <ac:picMkLst>
            <pc:docMk/>
            <pc:sldMk cId="2417034789" sldId="274"/>
            <ac:picMk id="4" creationId="{D4F6C5DE-DF8D-15BA-33F0-017EE2AFDCCF}"/>
          </ac:picMkLst>
        </pc:picChg>
        <pc:picChg chg="add del mod">
          <ac:chgData name="Sindre Nes" userId="S::201050@usn.no::54f3eb44-1466-4269-aa33-0e4e0699fa4c" providerId="AD" clId="Web-{CA1F3A3B-0BAF-4557-8422-A8425D122FF7}" dt="2023-02-08T12:41:19.341" v="21"/>
          <ac:picMkLst>
            <pc:docMk/>
            <pc:sldMk cId="2417034789" sldId="274"/>
            <ac:picMk id="5" creationId="{99A20967-0982-C979-1C72-D4479CC1456D}"/>
          </ac:picMkLst>
        </pc:picChg>
        <pc:picChg chg="add del mod">
          <ac:chgData name="Sindre Nes" userId="S::201050@usn.no::54f3eb44-1466-4269-aa33-0e4e0699fa4c" providerId="AD" clId="Web-{CA1F3A3B-0BAF-4557-8422-A8425D122FF7}" dt="2023-02-08T12:41:20.185" v="22"/>
          <ac:picMkLst>
            <pc:docMk/>
            <pc:sldMk cId="2417034789" sldId="274"/>
            <ac:picMk id="6" creationId="{84C20E7A-89B8-6DE2-4D03-1DC3E06A477B}"/>
          </ac:picMkLst>
        </pc:picChg>
        <pc:picChg chg="del">
          <ac:chgData name="Sindre Nes" userId="S::201050@usn.no::54f3eb44-1466-4269-aa33-0e4e0699fa4c" providerId="AD" clId="Web-{CA1F3A3B-0BAF-4557-8422-A8425D122FF7}" dt="2023-02-08T12:31:16.738" v="17"/>
          <ac:picMkLst>
            <pc:docMk/>
            <pc:sldMk cId="2417034789" sldId="274"/>
            <ac:picMk id="7" creationId="{88F5D20A-105F-A088-2281-6E8CB1A6AD7F}"/>
          </ac:picMkLst>
        </pc:picChg>
      </pc:sldChg>
      <pc:sldChg chg="delSp modSp add replId">
        <pc:chgData name="Sindre Nes" userId="S::201050@usn.no::54f3eb44-1466-4269-aa33-0e4e0699fa4c" providerId="AD" clId="Web-{CA1F3A3B-0BAF-4557-8422-A8425D122FF7}" dt="2023-02-08T12:43:05.030" v="41" actId="20577"/>
        <pc:sldMkLst>
          <pc:docMk/>
          <pc:sldMk cId="148845700" sldId="275"/>
        </pc:sldMkLst>
        <pc:spChg chg="mod">
          <ac:chgData name="Sindre Nes" userId="S::201050@usn.no::54f3eb44-1466-4269-aa33-0e4e0699fa4c" providerId="AD" clId="Web-{CA1F3A3B-0BAF-4557-8422-A8425D122FF7}" dt="2023-02-08T12:43:05.030" v="41" actId="20577"/>
          <ac:spMkLst>
            <pc:docMk/>
            <pc:sldMk cId="148845700" sldId="275"/>
            <ac:spMk id="2" creationId="{CF9CF5BA-CE13-4952-FFE2-9F54463CBE1F}"/>
          </ac:spMkLst>
        </pc:spChg>
        <pc:picChg chg="mod">
          <ac:chgData name="Sindre Nes" userId="S::201050@usn.no::54f3eb44-1466-4269-aa33-0e4e0699fa4c" providerId="AD" clId="Web-{CA1F3A3B-0BAF-4557-8422-A8425D122FF7}" dt="2023-02-08T12:42:18.717" v="33" actId="1076"/>
          <ac:picMkLst>
            <pc:docMk/>
            <pc:sldMk cId="148845700" sldId="275"/>
            <ac:picMk id="4" creationId="{D4F6C5DE-DF8D-15BA-33F0-017EE2AFDCCF}"/>
          </ac:picMkLst>
        </pc:picChg>
        <pc:picChg chg="mod">
          <ac:chgData name="Sindre Nes" userId="S::201050@usn.no::54f3eb44-1466-4269-aa33-0e4e0699fa4c" providerId="AD" clId="Web-{CA1F3A3B-0BAF-4557-8422-A8425D122FF7}" dt="2023-02-08T12:42:11.764" v="32" actId="1076"/>
          <ac:picMkLst>
            <pc:docMk/>
            <pc:sldMk cId="148845700" sldId="275"/>
            <ac:picMk id="5" creationId="{99A20967-0982-C979-1C72-D4479CC1456D}"/>
          </ac:picMkLst>
        </pc:picChg>
        <pc:picChg chg="del">
          <ac:chgData name="Sindre Nes" userId="S::201050@usn.no::54f3eb44-1466-4269-aa33-0e4e0699fa4c" providerId="AD" clId="Web-{CA1F3A3B-0BAF-4557-8422-A8425D122FF7}" dt="2023-02-08T12:42:09.029" v="31"/>
          <ac:picMkLst>
            <pc:docMk/>
            <pc:sldMk cId="148845700" sldId="275"/>
            <ac:picMk id="6" creationId="{84C20E7A-89B8-6DE2-4D03-1DC3E06A477B}"/>
          </ac:picMkLst>
        </pc:picChg>
      </pc:sldChg>
      <pc:sldChg chg="add replId">
        <pc:chgData name="Sindre Nes" userId="S::201050@usn.no::54f3eb44-1466-4269-aa33-0e4e0699fa4c" providerId="AD" clId="Web-{CA1F3A3B-0BAF-4557-8422-A8425D122FF7}" dt="2023-02-08T12:41:11.872" v="20"/>
        <pc:sldMkLst>
          <pc:docMk/>
          <pc:sldMk cId="3872628547" sldId="276"/>
        </pc:sldMkLst>
      </pc:sldChg>
    </pc:docChg>
  </pc:docChgLst>
  <pc:docChgLst>
    <pc:chgData name="Abdul Majeed Alizai" userId="S::140444@usn.no::c5980d96-b044-4861-9f15-0f9a68228743" providerId="AD" clId="Web-{4077E92F-952C-40DF-8CD1-3BD7F6B542C3}"/>
    <pc:docChg chg="addSld modSld sldOrd addMainMaster delMainMaster">
      <pc:chgData name="Abdul Majeed Alizai" userId="S::140444@usn.no::c5980d96-b044-4861-9f15-0f9a68228743" providerId="AD" clId="Web-{4077E92F-952C-40DF-8CD1-3BD7F6B542C3}" dt="2023-02-05T19:28:59.782" v="177" actId="20577"/>
      <pc:docMkLst>
        <pc:docMk/>
      </pc:docMkLst>
      <pc:sldChg chg="addSp delSp modSp mod modClrScheme setClrOvrMap delDesignElem chgLayout">
        <pc:chgData name="Abdul Majeed Alizai" userId="S::140444@usn.no::c5980d96-b044-4861-9f15-0f9a68228743" providerId="AD" clId="Web-{4077E92F-952C-40DF-8CD1-3BD7F6B542C3}" dt="2023-02-05T19:02:55.361" v="31"/>
        <pc:sldMkLst>
          <pc:docMk/>
          <pc:sldMk cId="4253124984" sldId="256"/>
        </pc:sldMkLst>
        <pc:spChg chg="del mod ord">
          <ac:chgData name="Abdul Majeed Alizai" userId="S::140444@usn.no::c5980d96-b044-4861-9f15-0f9a68228743" providerId="AD" clId="Web-{4077E92F-952C-40DF-8CD1-3BD7F6B542C3}" dt="2023-02-05T19:01:42.968" v="20"/>
          <ac:spMkLst>
            <pc:docMk/>
            <pc:sldMk cId="4253124984" sldId="256"/>
            <ac:spMk id="2" creationId="{00000000-0000-0000-0000-000000000000}"/>
          </ac:spMkLst>
        </pc:spChg>
        <pc:spChg chg="del mod ord">
          <ac:chgData name="Abdul Majeed Alizai" userId="S::140444@usn.no::c5980d96-b044-4861-9f15-0f9a68228743" providerId="AD" clId="Web-{4077E92F-952C-40DF-8CD1-3BD7F6B542C3}" dt="2023-02-05T19:01:51.390" v="21"/>
          <ac:spMkLst>
            <pc:docMk/>
            <pc:sldMk cId="4253124984" sldId="256"/>
            <ac:spMk id="3" creationId="{00000000-0000-0000-0000-000000000000}"/>
          </ac:spMkLst>
        </pc:spChg>
        <pc:spChg chg="del">
          <ac:chgData name="Abdul Majeed Alizai" userId="S::140444@usn.no::c5980d96-b044-4861-9f15-0f9a68228743" providerId="AD" clId="Web-{4077E92F-952C-40DF-8CD1-3BD7F6B542C3}" dt="2023-02-05T19:01:02.170" v="14"/>
          <ac:spMkLst>
            <pc:docMk/>
            <pc:sldMk cId="4253124984" sldId="256"/>
            <ac:spMk id="9" creationId="{2FB82883-1DC0-4BE1-A607-009095F3355A}"/>
          </ac:spMkLst>
        </pc:spChg>
        <pc:spChg chg="add del">
          <ac:chgData name="Abdul Majeed Alizai" userId="S::140444@usn.no::c5980d96-b044-4861-9f15-0f9a68228743" providerId="AD" clId="Web-{4077E92F-952C-40DF-8CD1-3BD7F6B542C3}" dt="2023-02-05T19:01:18.717" v="16"/>
          <ac:spMkLst>
            <pc:docMk/>
            <pc:sldMk cId="4253124984" sldId="256"/>
            <ac:spMk id="10" creationId="{D589E016-1EE1-484C-8423-012B4B78067D}"/>
          </ac:spMkLst>
        </pc:spChg>
        <pc:spChg chg="del">
          <ac:chgData name="Abdul Majeed Alizai" userId="S::140444@usn.no::c5980d96-b044-4861-9f15-0f9a68228743" providerId="AD" clId="Web-{4077E92F-952C-40DF-8CD1-3BD7F6B542C3}" dt="2023-02-05T19:01:02.170" v="14"/>
          <ac:spMkLst>
            <pc:docMk/>
            <pc:sldMk cId="4253124984" sldId="256"/>
            <ac:spMk id="11" creationId="{A3473CF9-37EB-43E7-89EF-D2D1C53D1DAC}"/>
          </ac:spMkLst>
        </pc:spChg>
        <pc:spChg chg="add del">
          <ac:chgData name="Abdul Majeed Alizai" userId="S::140444@usn.no::c5980d96-b044-4861-9f15-0f9a68228743" providerId="AD" clId="Web-{4077E92F-952C-40DF-8CD1-3BD7F6B542C3}" dt="2023-02-05T19:01:18.717" v="16"/>
          <ac:spMkLst>
            <pc:docMk/>
            <pc:sldMk cId="4253124984" sldId="256"/>
            <ac:spMk id="12" creationId="{46100866-3689-418C-84D9-07C7E2435C86}"/>
          </ac:spMkLst>
        </pc:spChg>
        <pc:spChg chg="del">
          <ac:chgData name="Abdul Majeed Alizai" userId="S::140444@usn.no::c5980d96-b044-4861-9f15-0f9a68228743" providerId="AD" clId="Web-{4077E92F-952C-40DF-8CD1-3BD7F6B542C3}" dt="2023-02-05T19:01:02.170" v="14"/>
          <ac:spMkLst>
            <pc:docMk/>
            <pc:sldMk cId="4253124984" sldId="256"/>
            <ac:spMk id="13" creationId="{586B4EF9-43BA-4655-A6FF-1D8E21574C95}"/>
          </ac:spMkLst>
        </pc:spChg>
        <pc:spChg chg="add del">
          <ac:chgData name="Abdul Majeed Alizai" userId="S::140444@usn.no::c5980d96-b044-4861-9f15-0f9a68228743" providerId="AD" clId="Web-{4077E92F-952C-40DF-8CD1-3BD7F6B542C3}" dt="2023-02-05T19:01:21.155" v="18"/>
          <ac:spMkLst>
            <pc:docMk/>
            <pc:sldMk cId="4253124984" sldId="256"/>
            <ac:spMk id="14" creationId="{4E34A3B6-BAD2-4156-BDC6-4736248BFDE0}"/>
          </ac:spMkLst>
        </pc:spChg>
        <pc:spChg chg="add del">
          <ac:chgData name="Abdul Majeed Alizai" userId="S::140444@usn.no::c5980d96-b044-4861-9f15-0f9a68228743" providerId="AD" clId="Web-{4077E92F-952C-40DF-8CD1-3BD7F6B542C3}" dt="2023-02-05T19:01:21.155" v="18"/>
          <ac:spMkLst>
            <pc:docMk/>
            <pc:sldMk cId="4253124984" sldId="256"/>
            <ac:spMk id="15" creationId="{0864E5C9-52C9-4572-AC75-548B9B9C2648}"/>
          </ac:spMkLst>
        </pc:spChg>
        <pc:spChg chg="add del">
          <ac:chgData name="Abdul Majeed Alizai" userId="S::140444@usn.no::c5980d96-b044-4861-9f15-0f9a68228743" providerId="AD" clId="Web-{4077E92F-952C-40DF-8CD1-3BD7F6B542C3}" dt="2023-02-05T19:01:21.155" v="18"/>
          <ac:spMkLst>
            <pc:docMk/>
            <pc:sldMk cId="4253124984" sldId="256"/>
            <ac:spMk id="16" creationId="{45CC6500-4DBD-4C34-BC14-2387FB483BEB}"/>
          </ac:spMkLst>
        </pc:spChg>
        <pc:spChg chg="add del">
          <ac:chgData name="Abdul Majeed Alizai" userId="S::140444@usn.no::c5980d96-b044-4861-9f15-0f9a68228743" providerId="AD" clId="Web-{4077E92F-952C-40DF-8CD1-3BD7F6B542C3}" dt="2023-02-05T19:02:55.361" v="31"/>
          <ac:spMkLst>
            <pc:docMk/>
            <pc:sldMk cId="4253124984" sldId="256"/>
            <ac:spMk id="18" creationId="{D589E016-1EE1-484C-8423-012B4B78067D}"/>
          </ac:spMkLst>
        </pc:spChg>
        <pc:spChg chg="add del ord">
          <ac:chgData name="Abdul Majeed Alizai" userId="S::140444@usn.no::c5980d96-b044-4861-9f15-0f9a68228743" providerId="AD" clId="Web-{4077E92F-952C-40DF-8CD1-3BD7F6B542C3}" dt="2023-02-05T19:02:55.361" v="31"/>
          <ac:spMkLst>
            <pc:docMk/>
            <pc:sldMk cId="4253124984" sldId="256"/>
            <ac:spMk id="19" creationId="{46100866-3689-418C-84D9-07C7E2435C86}"/>
          </ac:spMkLst>
        </pc:spChg>
        <pc:spChg chg="add del">
          <ac:chgData name="Abdul Majeed Alizai" userId="S::140444@usn.no::c5980d96-b044-4861-9f15-0f9a68228743" providerId="AD" clId="Web-{4077E92F-952C-40DF-8CD1-3BD7F6B542C3}" dt="2023-02-05T19:02:39.939" v="26"/>
          <ac:spMkLst>
            <pc:docMk/>
            <pc:sldMk cId="4253124984" sldId="256"/>
            <ac:spMk id="24" creationId="{5008198D-FCF3-41E4-A622-7191D7174A3D}"/>
          </ac:spMkLst>
        </pc:spChg>
        <pc:spChg chg="add del">
          <ac:chgData name="Abdul Majeed Alizai" userId="S::140444@usn.no::c5980d96-b044-4861-9f15-0f9a68228743" providerId="AD" clId="Web-{4077E92F-952C-40DF-8CD1-3BD7F6B542C3}" dt="2023-02-05T19:02:55.314" v="30"/>
          <ac:spMkLst>
            <pc:docMk/>
            <pc:sldMk cId="4253124984" sldId="256"/>
            <ac:spMk id="26" creationId="{3AF4666D-BD98-40A5-A75F-478B982010B2}"/>
          </ac:spMkLst>
        </pc:spChg>
        <pc:spChg chg="add del">
          <ac:chgData name="Abdul Majeed Alizai" userId="S::140444@usn.no::c5980d96-b044-4861-9f15-0f9a68228743" providerId="AD" clId="Web-{4077E92F-952C-40DF-8CD1-3BD7F6B542C3}" dt="2023-02-05T19:02:55.314" v="30"/>
          <ac:spMkLst>
            <pc:docMk/>
            <pc:sldMk cId="4253124984" sldId="256"/>
            <ac:spMk id="28" creationId="{68680585-71F9-4721-A998-4974171D2EB4}"/>
          </ac:spMkLst>
        </pc:spChg>
        <pc:spChg chg="add del">
          <ac:chgData name="Abdul Majeed Alizai" userId="S::140444@usn.no::c5980d96-b044-4861-9f15-0f9a68228743" providerId="AD" clId="Web-{4077E92F-952C-40DF-8CD1-3BD7F6B542C3}" dt="2023-02-05T19:02:55.314" v="30"/>
          <ac:spMkLst>
            <pc:docMk/>
            <pc:sldMk cId="4253124984" sldId="256"/>
            <ac:spMk id="30" creationId="{12BC95C2-2EEC-4F59-ABA8-660B0D059CCF}"/>
          </ac:spMkLst>
        </pc:spChg>
        <pc:spChg chg="add del">
          <ac:chgData name="Abdul Majeed Alizai" userId="S::140444@usn.no::c5980d96-b044-4861-9f15-0f9a68228743" providerId="AD" clId="Web-{4077E92F-952C-40DF-8CD1-3BD7F6B542C3}" dt="2023-02-05T19:02:48.001" v="28"/>
          <ac:spMkLst>
            <pc:docMk/>
            <pc:sldMk cId="4253124984" sldId="256"/>
            <ac:spMk id="36" creationId="{E841E027-8E53-4FEB-8605-2124D85731CA}"/>
          </ac:spMkLst>
        </pc:spChg>
        <pc:spChg chg="add del">
          <ac:chgData name="Abdul Majeed Alizai" userId="S::140444@usn.no::c5980d96-b044-4861-9f15-0f9a68228743" providerId="AD" clId="Web-{4077E92F-952C-40DF-8CD1-3BD7F6B542C3}" dt="2023-02-05T19:02:48.001" v="28"/>
          <ac:spMkLst>
            <pc:docMk/>
            <pc:sldMk cId="4253124984" sldId="256"/>
            <ac:spMk id="46" creationId="{8F6A6582-12A7-41EA-B8C1-773D6FD7A88C}"/>
          </ac:spMkLst>
        </pc:spChg>
        <pc:spChg chg="add del">
          <ac:chgData name="Abdul Majeed Alizai" userId="S::140444@usn.no::c5980d96-b044-4861-9f15-0f9a68228743" providerId="AD" clId="Web-{4077E92F-952C-40DF-8CD1-3BD7F6B542C3}" dt="2023-02-05T19:02:48.001" v="28"/>
          <ac:spMkLst>
            <pc:docMk/>
            <pc:sldMk cId="4253124984" sldId="256"/>
            <ac:spMk id="48" creationId="{B1644656-49B1-42A3-A31E-92E99A60F1AB}"/>
          </ac:spMkLst>
        </pc:spChg>
        <pc:spChg chg="add del">
          <ac:chgData name="Abdul Majeed Alizai" userId="S::140444@usn.no::c5980d96-b044-4861-9f15-0f9a68228743" providerId="AD" clId="Web-{4077E92F-952C-40DF-8CD1-3BD7F6B542C3}" dt="2023-02-05T19:02:55.314" v="30"/>
          <ac:spMkLst>
            <pc:docMk/>
            <pc:sldMk cId="4253124984" sldId="256"/>
            <ac:spMk id="50" creationId="{3A6C273A-38F2-4D34-98BF-47B248862B76}"/>
          </ac:spMkLst>
        </pc:spChg>
        <pc:spChg chg="add del">
          <ac:chgData name="Abdul Majeed Alizai" userId="S::140444@usn.no::c5980d96-b044-4861-9f15-0f9a68228743" providerId="AD" clId="Web-{4077E92F-952C-40DF-8CD1-3BD7F6B542C3}" dt="2023-02-05T19:02:55.314" v="30"/>
          <ac:spMkLst>
            <pc:docMk/>
            <pc:sldMk cId="4253124984" sldId="256"/>
            <ac:spMk id="51" creationId="{247A131F-D5DE-41A5-B4CF-4F345319B40B}"/>
          </ac:spMkLst>
        </pc:spChg>
        <pc:spChg chg="add del">
          <ac:chgData name="Abdul Majeed Alizai" userId="S::140444@usn.no::c5980d96-b044-4861-9f15-0f9a68228743" providerId="AD" clId="Web-{4077E92F-952C-40DF-8CD1-3BD7F6B542C3}" dt="2023-02-05T19:02:55.314" v="30"/>
          <ac:spMkLst>
            <pc:docMk/>
            <pc:sldMk cId="4253124984" sldId="256"/>
            <ac:spMk id="52" creationId="{2E2CF659-EE5D-432C-B47F-10AC4A48A347}"/>
          </ac:spMkLst>
        </pc:spChg>
        <pc:spChg chg="add del">
          <ac:chgData name="Abdul Majeed Alizai" userId="S::140444@usn.no::c5980d96-b044-4861-9f15-0f9a68228743" providerId="AD" clId="Web-{4077E92F-952C-40DF-8CD1-3BD7F6B542C3}" dt="2023-02-05T19:02:55.314" v="30"/>
          <ac:spMkLst>
            <pc:docMk/>
            <pc:sldMk cId="4253124984" sldId="256"/>
            <ac:spMk id="54" creationId="{683AA549-1F0C-46E0-AAD8-DC3DC6CA6181}"/>
          </ac:spMkLst>
        </pc:spChg>
        <pc:spChg chg="add del">
          <ac:chgData name="Abdul Majeed Alizai" userId="S::140444@usn.no::c5980d96-b044-4861-9f15-0f9a68228743" providerId="AD" clId="Web-{4077E92F-952C-40DF-8CD1-3BD7F6B542C3}" dt="2023-02-05T19:02:55.314" v="30"/>
          <ac:spMkLst>
            <pc:docMk/>
            <pc:sldMk cId="4253124984" sldId="256"/>
            <ac:spMk id="67" creationId="{03E51277-1095-412F-913B-8FA8021AA626}"/>
          </ac:spMkLst>
        </pc:spChg>
        <pc:spChg chg="add">
          <ac:chgData name="Abdul Majeed Alizai" userId="S::140444@usn.no::c5980d96-b044-4861-9f15-0f9a68228743" providerId="AD" clId="Web-{4077E92F-952C-40DF-8CD1-3BD7F6B542C3}" dt="2023-02-05T19:02:55.361" v="31"/>
          <ac:spMkLst>
            <pc:docMk/>
            <pc:sldMk cId="4253124984" sldId="256"/>
            <ac:spMk id="93" creationId="{ABA4B6D2-67B7-4DDF-9D67-252A664A4E1C}"/>
          </ac:spMkLst>
        </pc:spChg>
        <pc:grpChg chg="add del">
          <ac:chgData name="Abdul Majeed Alizai" userId="S::140444@usn.no::c5980d96-b044-4861-9f15-0f9a68228743" providerId="AD" clId="Web-{4077E92F-952C-40DF-8CD1-3BD7F6B542C3}" dt="2023-02-05T19:02:55.314" v="30"/>
          <ac:grpSpMkLst>
            <pc:docMk/>
            <pc:sldMk cId="4253124984" sldId="256"/>
            <ac:grpSpMk id="32" creationId="{03E9870D-4BBA-43AF-8D44-BBADF020CFF6}"/>
          </ac:grpSpMkLst>
        </pc:grpChg>
        <pc:grpChg chg="add del">
          <ac:chgData name="Abdul Majeed Alizai" userId="S::140444@usn.no::c5980d96-b044-4861-9f15-0f9a68228743" providerId="AD" clId="Web-{4077E92F-952C-40DF-8CD1-3BD7F6B542C3}" dt="2023-02-05T19:02:48.001" v="28"/>
          <ac:grpSpMkLst>
            <pc:docMk/>
            <pc:sldMk cId="4253124984" sldId="256"/>
            <ac:grpSpMk id="35" creationId="{5ED88E92-14F3-4B58-9E48-1D79E139A89E}"/>
          </ac:grpSpMkLst>
        </pc:grpChg>
        <pc:grpChg chg="add del">
          <ac:chgData name="Abdul Majeed Alizai" userId="S::140444@usn.no::c5980d96-b044-4861-9f15-0f9a68228743" providerId="AD" clId="Web-{4077E92F-952C-40DF-8CD1-3BD7F6B542C3}" dt="2023-02-05T19:02:48.001" v="28"/>
          <ac:grpSpMkLst>
            <pc:docMk/>
            <pc:sldMk cId="4253124984" sldId="256"/>
            <ac:grpSpMk id="38" creationId="{A25B55F8-1605-4B43-A2C2-F6A89E99FE77}"/>
          </ac:grpSpMkLst>
        </pc:grpChg>
        <pc:grpChg chg="add del">
          <ac:chgData name="Abdul Majeed Alizai" userId="S::140444@usn.no::c5980d96-b044-4861-9f15-0f9a68228743" providerId="AD" clId="Web-{4077E92F-952C-40DF-8CD1-3BD7F6B542C3}" dt="2023-02-05T19:02:55.314" v="30"/>
          <ac:grpSpMkLst>
            <pc:docMk/>
            <pc:sldMk cId="4253124984" sldId="256"/>
            <ac:grpSpMk id="41" creationId="{C3279E8D-2BAA-4CB1-834B-09FADD54DE56}"/>
          </ac:grpSpMkLst>
        </pc:grpChg>
        <pc:grpChg chg="add del">
          <ac:chgData name="Abdul Majeed Alizai" userId="S::140444@usn.no::c5980d96-b044-4861-9f15-0f9a68228743" providerId="AD" clId="Web-{4077E92F-952C-40DF-8CD1-3BD7F6B542C3}" dt="2023-02-05T19:02:48.001" v="28"/>
          <ac:grpSpMkLst>
            <pc:docMk/>
            <pc:sldMk cId="4253124984" sldId="256"/>
            <ac:grpSpMk id="42" creationId="{2CC34A8A-40BB-4525-83DA-504D63B13B95}"/>
          </ac:grpSpMkLst>
        </pc:grpChg>
        <pc:grpChg chg="add del">
          <ac:chgData name="Abdul Majeed Alizai" userId="S::140444@usn.no::c5980d96-b044-4861-9f15-0f9a68228743" providerId="AD" clId="Web-{4077E92F-952C-40DF-8CD1-3BD7F6B542C3}" dt="2023-02-05T19:02:55.314" v="30"/>
          <ac:grpSpMkLst>
            <pc:docMk/>
            <pc:sldMk cId="4253124984" sldId="256"/>
            <ac:grpSpMk id="56" creationId="{7B2F7E43-35EC-4103-9D95-2ACDB00387CC}"/>
          </ac:grpSpMkLst>
        </pc:grpChg>
        <pc:grpChg chg="add del">
          <ac:chgData name="Abdul Majeed Alizai" userId="S::140444@usn.no::c5980d96-b044-4861-9f15-0f9a68228743" providerId="AD" clId="Web-{4077E92F-952C-40DF-8CD1-3BD7F6B542C3}" dt="2023-02-05T19:02:55.314" v="30"/>
          <ac:grpSpMkLst>
            <pc:docMk/>
            <pc:sldMk cId="4253124984" sldId="256"/>
            <ac:grpSpMk id="69" creationId="{96F2112D-BBBE-46A6-B66D-A3F02ED3284E}"/>
          </ac:grpSpMkLst>
        </pc:grpChg>
        <pc:picChg chg="del">
          <ac:chgData name="Abdul Majeed Alizai" userId="S::140444@usn.no::c5980d96-b044-4861-9f15-0f9a68228743" providerId="AD" clId="Web-{4077E92F-952C-40DF-8CD1-3BD7F6B542C3}" dt="2023-02-05T18:59:35.121" v="0"/>
          <ac:picMkLst>
            <pc:docMk/>
            <pc:sldMk cId="4253124984" sldId="256"/>
            <ac:picMk id="4" creationId="{05E15781-1A93-A5CE-1F59-64784C53917B}"/>
          </ac:picMkLst>
        </pc:picChg>
        <pc:picChg chg="add mod ord">
          <ac:chgData name="Abdul Majeed Alizai" userId="S::140444@usn.no::c5980d96-b044-4861-9f15-0f9a68228743" providerId="AD" clId="Web-{4077E92F-952C-40DF-8CD1-3BD7F6B542C3}" dt="2023-02-05T19:02:55.361" v="31"/>
          <ac:picMkLst>
            <pc:docMk/>
            <pc:sldMk cId="4253124984" sldId="256"/>
            <ac:picMk id="5" creationId="{6DCECF51-C3D3-583A-D9A8-E4554F57A7B6}"/>
          </ac:picMkLst>
        </pc:picChg>
        <pc:picChg chg="add">
          <ac:chgData name="Abdul Majeed Alizai" userId="S::140444@usn.no::c5980d96-b044-4861-9f15-0f9a68228743" providerId="AD" clId="Web-{4077E92F-952C-40DF-8CD1-3BD7F6B542C3}" dt="2023-02-05T19:02:55.361" v="31"/>
          <ac:picMkLst>
            <pc:docMk/>
            <pc:sldMk cId="4253124984" sldId="256"/>
            <ac:picMk id="91" creationId="{DEB2E8C4-C3E7-4048-A43D-9859510CFA98}"/>
          </ac:picMkLst>
        </pc:picChg>
        <pc:inkChg chg="add">
          <ac:chgData name="Abdul Majeed Alizai" userId="S::140444@usn.no::c5980d96-b044-4861-9f15-0f9a68228743" providerId="AD" clId="Web-{4077E92F-952C-40DF-8CD1-3BD7F6B542C3}" dt="2023-02-05T19:02:55.361" v="31"/>
          <ac:inkMkLst>
            <pc:docMk/>
            <pc:sldMk cId="4253124984" sldId="256"/>
            <ac:inkMk id="92" creationId="{24D29CCB-7956-4E3E-8880-304085F04BF4}"/>
          </ac:inkMkLst>
        </pc:inkChg>
      </pc:sldChg>
      <pc:sldChg chg="addSp delSp modSp new mod setBg addAnim">
        <pc:chgData name="Abdul Majeed Alizai" userId="S::140444@usn.no::c5980d96-b044-4861-9f15-0f9a68228743" providerId="AD" clId="Web-{4077E92F-952C-40DF-8CD1-3BD7F6B542C3}" dt="2023-02-05T19:15:09.492" v="95"/>
        <pc:sldMkLst>
          <pc:docMk/>
          <pc:sldMk cId="3940716068" sldId="257"/>
        </pc:sldMkLst>
        <pc:spChg chg="mod">
          <ac:chgData name="Abdul Majeed Alizai" userId="S::140444@usn.no::c5980d96-b044-4861-9f15-0f9a68228743" providerId="AD" clId="Web-{4077E92F-952C-40DF-8CD1-3BD7F6B542C3}" dt="2023-02-05T19:15:09.492" v="94"/>
          <ac:spMkLst>
            <pc:docMk/>
            <pc:sldMk cId="3940716068" sldId="257"/>
            <ac:spMk id="2" creationId="{CF9CF5BA-CE13-4952-FFE2-9F54463CBE1F}"/>
          </ac:spMkLst>
        </pc:spChg>
        <pc:spChg chg="mod ord">
          <ac:chgData name="Abdul Majeed Alizai" userId="S::140444@usn.no::c5980d96-b044-4861-9f15-0f9a68228743" providerId="AD" clId="Web-{4077E92F-952C-40DF-8CD1-3BD7F6B542C3}" dt="2023-02-05T19:15:09.492" v="94"/>
          <ac:spMkLst>
            <pc:docMk/>
            <pc:sldMk cId="3940716068" sldId="257"/>
            <ac:spMk id="3" creationId="{EAD5CC61-C352-8DD0-A98B-1566AC5EEAB3}"/>
          </ac:spMkLst>
        </pc:spChg>
        <pc:spChg chg="add del">
          <ac:chgData name="Abdul Majeed Alizai" userId="S::140444@usn.no::c5980d96-b044-4861-9f15-0f9a68228743" providerId="AD" clId="Web-{4077E92F-952C-40DF-8CD1-3BD7F6B542C3}" dt="2023-02-05T19:15:09.492" v="94"/>
          <ac:spMkLst>
            <pc:docMk/>
            <pc:sldMk cId="3940716068" sldId="257"/>
            <ac:spMk id="8" creationId="{F08304E7-27B9-4B32-B734-39819455AB99}"/>
          </ac:spMkLst>
        </pc:spChg>
        <pc:spChg chg="add del">
          <ac:chgData name="Abdul Majeed Alizai" userId="S::140444@usn.no::c5980d96-b044-4861-9f15-0f9a68228743" providerId="AD" clId="Web-{4077E92F-952C-40DF-8CD1-3BD7F6B542C3}" dt="2023-02-05T19:15:09.492" v="94"/>
          <ac:spMkLst>
            <pc:docMk/>
            <pc:sldMk cId="3940716068" sldId="257"/>
            <ac:spMk id="10" creationId="{B6D278F6-3BB7-495D-ACAC-035E55A3FA31}"/>
          </ac:spMkLst>
        </pc:spChg>
        <pc:spChg chg="add">
          <ac:chgData name="Abdul Majeed Alizai" userId="S::140444@usn.no::c5980d96-b044-4861-9f15-0f9a68228743" providerId="AD" clId="Web-{4077E92F-952C-40DF-8CD1-3BD7F6B542C3}" dt="2023-02-05T19:15:09.492" v="94"/>
          <ac:spMkLst>
            <pc:docMk/>
            <pc:sldMk cId="3940716068" sldId="257"/>
            <ac:spMk id="15" creationId="{7666DE11-17E1-4DC7-B2B7-6DA2E6A9CE8B}"/>
          </ac:spMkLst>
        </pc:spChg>
        <pc:spChg chg="add">
          <ac:chgData name="Abdul Majeed Alizai" userId="S::140444@usn.no::c5980d96-b044-4861-9f15-0f9a68228743" providerId="AD" clId="Web-{4077E92F-952C-40DF-8CD1-3BD7F6B542C3}" dt="2023-02-05T19:15:09.492" v="94"/>
          <ac:spMkLst>
            <pc:docMk/>
            <pc:sldMk cId="3940716068" sldId="257"/>
            <ac:spMk id="17" creationId="{B52E493E-0B27-4F3C-AA01-17F0A2564112}"/>
          </ac:spMkLst>
        </pc:spChg>
        <pc:picChg chg="add mod">
          <ac:chgData name="Abdul Majeed Alizai" userId="S::140444@usn.no::c5980d96-b044-4861-9f15-0f9a68228743" providerId="AD" clId="Web-{4077E92F-952C-40DF-8CD1-3BD7F6B542C3}" dt="2023-02-05T19:15:09.492" v="94"/>
          <ac:picMkLst>
            <pc:docMk/>
            <pc:sldMk cId="3940716068" sldId="257"/>
            <ac:picMk id="4" creationId="{4166D3A0-D142-6361-1033-7770ABBA49B8}"/>
          </ac:picMkLst>
        </pc:picChg>
      </pc:sldChg>
      <pc:sldChg chg="addSp delSp modSp new mod ord setBg addAnim">
        <pc:chgData name="Abdul Majeed Alizai" userId="S::140444@usn.no::c5980d96-b044-4861-9f15-0f9a68228743" providerId="AD" clId="Web-{4077E92F-952C-40DF-8CD1-3BD7F6B542C3}" dt="2023-02-05T19:28:59.782" v="177" actId="20577"/>
        <pc:sldMkLst>
          <pc:docMk/>
          <pc:sldMk cId="2286905346" sldId="258"/>
        </pc:sldMkLst>
        <pc:spChg chg="mod">
          <ac:chgData name="Abdul Majeed Alizai" userId="S::140444@usn.no::c5980d96-b044-4861-9f15-0f9a68228743" providerId="AD" clId="Web-{4077E92F-952C-40DF-8CD1-3BD7F6B542C3}" dt="2023-02-05T19:15:29.805" v="96"/>
          <ac:spMkLst>
            <pc:docMk/>
            <pc:sldMk cId="2286905346" sldId="258"/>
            <ac:spMk id="2" creationId="{45D0FF0A-63EF-1737-D737-0D54E6E8AC6B}"/>
          </ac:spMkLst>
        </pc:spChg>
        <pc:spChg chg="mod">
          <ac:chgData name="Abdul Majeed Alizai" userId="S::140444@usn.no::c5980d96-b044-4861-9f15-0f9a68228743" providerId="AD" clId="Web-{4077E92F-952C-40DF-8CD1-3BD7F6B542C3}" dt="2023-02-05T19:28:59.782" v="177" actId="20577"/>
          <ac:spMkLst>
            <pc:docMk/>
            <pc:sldMk cId="2286905346" sldId="258"/>
            <ac:spMk id="3" creationId="{256A62DB-1475-56BF-69D3-E970FD816B36}"/>
          </ac:spMkLst>
        </pc:spChg>
        <pc:spChg chg="add del">
          <ac:chgData name="Abdul Majeed Alizai" userId="S::140444@usn.no::c5980d96-b044-4861-9f15-0f9a68228743" providerId="AD" clId="Web-{4077E92F-952C-40DF-8CD1-3BD7F6B542C3}" dt="2023-02-05T19:15:29.805" v="96"/>
          <ac:spMkLst>
            <pc:docMk/>
            <pc:sldMk cId="2286905346" sldId="258"/>
            <ac:spMk id="8" creationId="{F08304E7-27B9-4B32-B734-39819455AB99}"/>
          </ac:spMkLst>
        </pc:spChg>
        <pc:spChg chg="add del">
          <ac:chgData name="Abdul Majeed Alizai" userId="S::140444@usn.no::c5980d96-b044-4861-9f15-0f9a68228743" providerId="AD" clId="Web-{4077E92F-952C-40DF-8CD1-3BD7F6B542C3}" dt="2023-02-05T19:15:29.805" v="96"/>
          <ac:spMkLst>
            <pc:docMk/>
            <pc:sldMk cId="2286905346" sldId="258"/>
            <ac:spMk id="10" creationId="{B6D278F6-3BB7-495D-ACAC-035E55A3FA31}"/>
          </ac:spMkLst>
        </pc:spChg>
        <pc:spChg chg="add del">
          <ac:chgData name="Abdul Majeed Alizai" userId="S::140444@usn.no::c5980d96-b044-4861-9f15-0f9a68228743" providerId="AD" clId="Web-{4077E92F-952C-40DF-8CD1-3BD7F6B542C3}" dt="2023-02-05T19:26:36.341" v="126"/>
          <ac:spMkLst>
            <pc:docMk/>
            <pc:sldMk cId="2286905346" sldId="258"/>
            <ac:spMk id="16" creationId="{637B2035-1FCB-439A-B421-095E136C7E07}"/>
          </ac:spMkLst>
        </pc:spChg>
        <pc:spChg chg="add del">
          <ac:chgData name="Abdul Majeed Alizai" userId="S::140444@usn.no::c5980d96-b044-4861-9f15-0f9a68228743" providerId="AD" clId="Web-{4077E92F-952C-40DF-8CD1-3BD7F6B542C3}" dt="2023-02-05T19:26:36.341" v="126"/>
          <ac:spMkLst>
            <pc:docMk/>
            <pc:sldMk cId="2286905346" sldId="258"/>
            <ac:spMk id="18" creationId="{81CE2CF7-D5AA-4464-AC91-9ED1EA5D6389}"/>
          </ac:spMkLst>
        </pc:spChg>
        <pc:spChg chg="add">
          <ac:chgData name="Abdul Majeed Alizai" userId="S::140444@usn.no::c5980d96-b044-4861-9f15-0f9a68228743" providerId="AD" clId="Web-{4077E92F-952C-40DF-8CD1-3BD7F6B542C3}" dt="2023-02-05T19:26:36.341" v="126"/>
          <ac:spMkLst>
            <pc:docMk/>
            <pc:sldMk cId="2286905346" sldId="258"/>
            <ac:spMk id="23" creationId="{637B2035-1FCB-439A-B421-095E136C7E07}"/>
          </ac:spMkLst>
        </pc:spChg>
        <pc:spChg chg="add">
          <ac:chgData name="Abdul Majeed Alizai" userId="S::140444@usn.no::c5980d96-b044-4861-9f15-0f9a68228743" providerId="AD" clId="Web-{4077E92F-952C-40DF-8CD1-3BD7F6B542C3}" dt="2023-02-05T19:26:36.341" v="126"/>
          <ac:spMkLst>
            <pc:docMk/>
            <pc:sldMk cId="2286905346" sldId="258"/>
            <ac:spMk id="25" creationId="{81CE2CF7-D5AA-4464-AC91-9ED1EA5D6389}"/>
          </ac:spMkLst>
        </pc:spChg>
        <pc:picChg chg="add mod">
          <ac:chgData name="Abdul Majeed Alizai" userId="S::140444@usn.no::c5980d96-b044-4861-9f15-0f9a68228743" providerId="AD" clId="Web-{4077E92F-952C-40DF-8CD1-3BD7F6B542C3}" dt="2023-02-05T19:26:36.341" v="126"/>
          <ac:picMkLst>
            <pc:docMk/>
            <pc:sldMk cId="2286905346" sldId="258"/>
            <ac:picMk id="12" creationId="{A324645A-2195-0069-2CF3-3D49EE420FF8}"/>
          </ac:picMkLst>
        </pc:picChg>
      </pc:sldChg>
      <pc:sldChg chg="addSp delSp modSp new mod setBg">
        <pc:chgData name="Abdul Majeed Alizai" userId="S::140444@usn.no::c5980d96-b044-4861-9f15-0f9a68228743" providerId="AD" clId="Web-{4077E92F-952C-40DF-8CD1-3BD7F6B542C3}" dt="2023-02-05T19:22:55.631" v="106"/>
        <pc:sldMkLst>
          <pc:docMk/>
          <pc:sldMk cId="3171662945" sldId="259"/>
        </pc:sldMkLst>
        <pc:spChg chg="mod">
          <ac:chgData name="Abdul Majeed Alizai" userId="S::140444@usn.no::c5980d96-b044-4861-9f15-0f9a68228743" providerId="AD" clId="Web-{4077E92F-952C-40DF-8CD1-3BD7F6B542C3}" dt="2023-02-05T19:22:55.631" v="106"/>
          <ac:spMkLst>
            <pc:docMk/>
            <pc:sldMk cId="3171662945" sldId="259"/>
            <ac:spMk id="2" creationId="{CB8802BA-C975-4F01-EA2E-FD75E4279516}"/>
          </ac:spMkLst>
        </pc:spChg>
        <pc:spChg chg="del mod">
          <ac:chgData name="Abdul Majeed Alizai" userId="S::140444@usn.no::c5980d96-b044-4861-9f15-0f9a68228743" providerId="AD" clId="Web-{4077E92F-952C-40DF-8CD1-3BD7F6B542C3}" dt="2023-02-05T19:20:31.095" v="97"/>
          <ac:spMkLst>
            <pc:docMk/>
            <pc:sldMk cId="3171662945" sldId="259"/>
            <ac:spMk id="3" creationId="{A02968CB-9F1E-D5DC-DC86-C83BED6862BE}"/>
          </ac:spMkLst>
        </pc:spChg>
        <pc:spChg chg="add del mod">
          <ac:chgData name="Abdul Majeed Alizai" userId="S::140444@usn.no::c5980d96-b044-4861-9f15-0f9a68228743" providerId="AD" clId="Web-{4077E92F-952C-40DF-8CD1-3BD7F6B542C3}" dt="2023-02-05T19:20:37.830" v="99"/>
          <ac:spMkLst>
            <pc:docMk/>
            <pc:sldMk cId="3171662945" sldId="259"/>
            <ac:spMk id="6" creationId="{F7A048A7-89D9-7859-1504-4A6DF9522078}"/>
          </ac:spMkLst>
        </pc:spChg>
        <pc:spChg chg="add del">
          <ac:chgData name="Abdul Majeed Alizai" userId="S::140444@usn.no::c5980d96-b044-4861-9f15-0f9a68228743" providerId="AD" clId="Web-{4077E92F-952C-40DF-8CD1-3BD7F6B542C3}" dt="2023-02-05T19:21:42.394" v="102"/>
          <ac:spMkLst>
            <pc:docMk/>
            <pc:sldMk cId="3171662945" sldId="259"/>
            <ac:spMk id="8" creationId="{00A0D747-F38B-4A99-9985-62CE8C24765F}"/>
          </ac:spMkLst>
        </pc:spChg>
        <pc:spChg chg="add del">
          <ac:chgData name="Abdul Majeed Alizai" userId="S::140444@usn.no::c5980d96-b044-4861-9f15-0f9a68228743" providerId="AD" clId="Web-{4077E92F-952C-40DF-8CD1-3BD7F6B542C3}" dt="2023-02-05T19:21:42.394" v="102"/>
          <ac:spMkLst>
            <pc:docMk/>
            <pc:sldMk cId="3171662945" sldId="259"/>
            <ac:spMk id="10" creationId="{3D1BF32B-6CA3-4695-8A0C-1AC789B58D94}"/>
          </ac:spMkLst>
        </pc:spChg>
        <pc:spChg chg="add del mod">
          <ac:chgData name="Abdul Majeed Alizai" userId="S::140444@usn.no::c5980d96-b044-4861-9f15-0f9a68228743" providerId="AD" clId="Web-{4077E92F-952C-40DF-8CD1-3BD7F6B542C3}" dt="2023-02-05T19:21:31.363" v="101"/>
          <ac:spMkLst>
            <pc:docMk/>
            <pc:sldMk cId="3171662945" sldId="259"/>
            <ac:spMk id="11" creationId="{E482E579-123E-E719-FC6F-5B19565EF09A}"/>
          </ac:spMkLst>
        </pc:spChg>
        <pc:spChg chg="add del">
          <ac:chgData name="Abdul Majeed Alizai" userId="S::140444@usn.no::c5980d96-b044-4861-9f15-0f9a68228743" providerId="AD" clId="Web-{4077E92F-952C-40DF-8CD1-3BD7F6B542C3}" dt="2023-02-05T19:22:51.334" v="105"/>
          <ac:spMkLst>
            <pc:docMk/>
            <pc:sldMk cId="3171662945" sldId="259"/>
            <ac:spMk id="16" creationId="{6401684B-2C0B-B720-5C89-A41202260538}"/>
          </ac:spMkLst>
        </pc:spChg>
        <pc:spChg chg="add del">
          <ac:chgData name="Abdul Majeed Alizai" userId="S::140444@usn.no::c5980d96-b044-4861-9f15-0f9a68228743" providerId="AD" clId="Web-{4077E92F-952C-40DF-8CD1-3BD7F6B542C3}" dt="2023-02-05T19:22:55.631" v="106"/>
          <ac:spMkLst>
            <pc:docMk/>
            <pc:sldMk cId="3171662945" sldId="259"/>
            <ac:spMk id="19" creationId="{13EFA6C3-82DC-4131-9929-2523E6FD0B81}"/>
          </ac:spMkLst>
        </pc:spChg>
        <pc:spChg chg="add del">
          <ac:chgData name="Abdul Majeed Alizai" userId="S::140444@usn.no::c5980d96-b044-4861-9f15-0f9a68228743" providerId="AD" clId="Web-{4077E92F-952C-40DF-8CD1-3BD7F6B542C3}" dt="2023-02-05T19:22:55.631" v="106"/>
          <ac:spMkLst>
            <pc:docMk/>
            <pc:sldMk cId="3171662945" sldId="259"/>
            <ac:spMk id="21" creationId="{AEC9469E-14CA-4358-BABC-CBF836A6142D}"/>
          </ac:spMkLst>
        </pc:spChg>
        <pc:spChg chg="add del">
          <ac:chgData name="Abdul Majeed Alizai" userId="S::140444@usn.no::c5980d96-b044-4861-9f15-0f9a68228743" providerId="AD" clId="Web-{4077E92F-952C-40DF-8CD1-3BD7F6B542C3}" dt="2023-02-05T19:22:55.631" v="106"/>
          <ac:spMkLst>
            <pc:docMk/>
            <pc:sldMk cId="3171662945" sldId="259"/>
            <ac:spMk id="23" creationId="{048EB4C9-ACAF-4CCA-BA6E-9314431923B2}"/>
          </ac:spMkLst>
        </pc:spChg>
        <pc:spChg chg="add">
          <ac:chgData name="Abdul Majeed Alizai" userId="S::140444@usn.no::c5980d96-b044-4861-9f15-0f9a68228743" providerId="AD" clId="Web-{4077E92F-952C-40DF-8CD1-3BD7F6B542C3}" dt="2023-02-05T19:22:55.631" v="106"/>
          <ac:spMkLst>
            <pc:docMk/>
            <pc:sldMk cId="3171662945" sldId="259"/>
            <ac:spMk id="27" creationId="{EA2C415C-A9EB-E4B3-DCAD-6D660A02C0CE}"/>
          </ac:spMkLst>
        </pc:spChg>
        <pc:spChg chg="add">
          <ac:chgData name="Abdul Majeed Alizai" userId="S::140444@usn.no::c5980d96-b044-4861-9f15-0f9a68228743" providerId="AD" clId="Web-{4077E92F-952C-40DF-8CD1-3BD7F6B542C3}" dt="2023-02-05T19:22:55.631" v="106"/>
          <ac:spMkLst>
            <pc:docMk/>
            <pc:sldMk cId="3171662945" sldId="259"/>
            <ac:spMk id="30" creationId="{7666DE11-17E1-4DC7-B2B7-6DA2E6A9CE8B}"/>
          </ac:spMkLst>
        </pc:spChg>
        <pc:spChg chg="add">
          <ac:chgData name="Abdul Majeed Alizai" userId="S::140444@usn.no::c5980d96-b044-4861-9f15-0f9a68228743" providerId="AD" clId="Web-{4077E92F-952C-40DF-8CD1-3BD7F6B542C3}" dt="2023-02-05T19:22:55.631" v="106"/>
          <ac:spMkLst>
            <pc:docMk/>
            <pc:sldMk cId="3171662945" sldId="259"/>
            <ac:spMk id="32" creationId="{B52E493E-0B27-4F3C-AA01-17F0A2564112}"/>
          </ac:spMkLst>
        </pc:spChg>
        <pc:picChg chg="add del mod ord">
          <ac:chgData name="Abdul Majeed Alizai" userId="S::140444@usn.no::c5980d96-b044-4861-9f15-0f9a68228743" providerId="AD" clId="Web-{4077E92F-952C-40DF-8CD1-3BD7F6B542C3}" dt="2023-02-05T19:20:33.424" v="98"/>
          <ac:picMkLst>
            <pc:docMk/>
            <pc:sldMk cId="3171662945" sldId="259"/>
            <ac:picMk id="4" creationId="{57B4BF23-7C9D-1BB8-DBF0-E6853983BCB2}"/>
          </ac:picMkLst>
        </pc:picChg>
        <pc:picChg chg="add del mod ord">
          <ac:chgData name="Abdul Majeed Alizai" userId="S::140444@usn.no::c5980d96-b044-4861-9f15-0f9a68228743" providerId="AD" clId="Web-{4077E92F-952C-40DF-8CD1-3BD7F6B542C3}" dt="2023-02-05T19:20:41.439" v="100"/>
          <ac:picMkLst>
            <pc:docMk/>
            <pc:sldMk cId="3171662945" sldId="259"/>
            <ac:picMk id="7" creationId="{DF99BFB0-DE2F-6EAF-DE60-F2437194C4F9}"/>
          </ac:picMkLst>
        </pc:picChg>
        <pc:picChg chg="add del mod ord">
          <ac:chgData name="Abdul Majeed Alizai" userId="S::140444@usn.no::c5980d96-b044-4861-9f15-0f9a68228743" providerId="AD" clId="Web-{4077E92F-952C-40DF-8CD1-3BD7F6B542C3}" dt="2023-02-05T19:21:50.863" v="104"/>
          <ac:picMkLst>
            <pc:docMk/>
            <pc:sldMk cId="3171662945" sldId="259"/>
            <ac:picMk id="12" creationId="{91F4ACD9-9546-03C2-2044-81878C80182D}"/>
          </ac:picMkLst>
        </pc:picChg>
        <pc:picChg chg="add mod ord">
          <ac:chgData name="Abdul Majeed Alizai" userId="S::140444@usn.no::c5980d96-b044-4861-9f15-0f9a68228743" providerId="AD" clId="Web-{4077E92F-952C-40DF-8CD1-3BD7F6B542C3}" dt="2023-02-05T19:22:55.631" v="106"/>
          <ac:picMkLst>
            <pc:docMk/>
            <pc:sldMk cId="3171662945" sldId="259"/>
            <ac:picMk id="13" creationId="{0DFFB80A-15CF-39D8-5340-441960B48C05}"/>
          </ac:picMkLst>
        </pc:picChg>
      </pc:sldChg>
      <pc:sldChg chg="modSp new">
        <pc:chgData name="Abdul Majeed Alizai" userId="S::140444@usn.no::c5980d96-b044-4861-9f15-0f9a68228743" providerId="AD" clId="Web-{4077E92F-952C-40DF-8CD1-3BD7F6B542C3}" dt="2023-02-05T19:24:18.743" v="114" actId="20577"/>
        <pc:sldMkLst>
          <pc:docMk/>
          <pc:sldMk cId="650897708" sldId="260"/>
        </pc:sldMkLst>
        <pc:spChg chg="mod">
          <ac:chgData name="Abdul Majeed Alizai" userId="S::140444@usn.no::c5980d96-b044-4861-9f15-0f9a68228743" providerId="AD" clId="Web-{4077E92F-952C-40DF-8CD1-3BD7F6B542C3}" dt="2023-02-05T19:24:18.743" v="114" actId="20577"/>
          <ac:spMkLst>
            <pc:docMk/>
            <pc:sldMk cId="650897708" sldId="260"/>
            <ac:spMk id="2" creationId="{71790F4D-B26C-EB81-CFE0-4BC2A85A0116}"/>
          </ac:spMkLst>
        </pc:spChg>
      </pc:sldChg>
      <pc:sldChg chg="modSp new">
        <pc:chgData name="Abdul Majeed Alizai" userId="S::140444@usn.no::c5980d96-b044-4861-9f15-0f9a68228743" providerId="AD" clId="Web-{4077E92F-952C-40DF-8CD1-3BD7F6B542C3}" dt="2023-02-05T19:24:48.306" v="125" actId="20577"/>
        <pc:sldMkLst>
          <pc:docMk/>
          <pc:sldMk cId="3620521938" sldId="261"/>
        </pc:sldMkLst>
        <pc:spChg chg="mod">
          <ac:chgData name="Abdul Majeed Alizai" userId="S::140444@usn.no::c5980d96-b044-4861-9f15-0f9a68228743" providerId="AD" clId="Web-{4077E92F-952C-40DF-8CD1-3BD7F6B542C3}" dt="2023-02-05T19:24:48.306" v="125" actId="20577"/>
          <ac:spMkLst>
            <pc:docMk/>
            <pc:sldMk cId="3620521938" sldId="261"/>
            <ac:spMk id="2" creationId="{AF8E0C51-614C-B011-2915-1E88A366493F}"/>
          </ac:spMkLst>
        </pc:spChg>
      </pc:sldChg>
      <pc:sldMasterChg chg="del delSldLayout">
        <pc:chgData name="Abdul Majeed Alizai" userId="S::140444@usn.no::c5980d96-b044-4861-9f15-0f9a68228743" providerId="AD" clId="Web-{4077E92F-952C-40DF-8CD1-3BD7F6B542C3}" dt="2023-02-05T19:01:02.170" v="14"/>
        <pc:sldMasterMkLst>
          <pc:docMk/>
          <pc:sldMasterMk cId="4203123724" sldId="2147483699"/>
        </pc:sldMasterMkLst>
        <pc:sldLayoutChg chg="del">
          <pc:chgData name="Abdul Majeed Alizai" userId="S::140444@usn.no::c5980d96-b044-4861-9f15-0f9a68228743" providerId="AD" clId="Web-{4077E92F-952C-40DF-8CD1-3BD7F6B542C3}" dt="2023-02-05T19:01:02.170" v="14"/>
          <pc:sldLayoutMkLst>
            <pc:docMk/>
            <pc:sldMasterMk cId="4203123724" sldId="2147483699"/>
            <pc:sldLayoutMk cId="442591402" sldId="2147483688"/>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3320396825" sldId="2147483689"/>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2439376738" sldId="2147483690"/>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3609167797" sldId="2147483691"/>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4246522381" sldId="2147483692"/>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3725764133" sldId="2147483693"/>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2142055085" sldId="2147483694"/>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1785897935" sldId="2147483695"/>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3526304256" sldId="2147483696"/>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4228338837" sldId="2147483697"/>
          </pc:sldLayoutMkLst>
        </pc:sldLayoutChg>
        <pc:sldLayoutChg chg="del">
          <pc:chgData name="Abdul Majeed Alizai" userId="S::140444@usn.no::c5980d96-b044-4861-9f15-0f9a68228743" providerId="AD" clId="Web-{4077E92F-952C-40DF-8CD1-3BD7F6B542C3}" dt="2023-02-05T19:01:02.170" v="14"/>
          <pc:sldLayoutMkLst>
            <pc:docMk/>
            <pc:sldMasterMk cId="4203123724" sldId="2147483699"/>
            <pc:sldLayoutMk cId="3595061639" sldId="2147483698"/>
          </pc:sldLayoutMkLst>
        </pc:sldLayoutChg>
      </pc:sldMasterChg>
      <pc:sldMasterChg chg="add del addSldLayout delSldLayout modSldLayout">
        <pc:chgData name="Abdul Majeed Alizai" userId="S::140444@usn.no::c5980d96-b044-4861-9f15-0f9a68228743" providerId="AD" clId="Web-{4077E92F-952C-40DF-8CD1-3BD7F6B542C3}" dt="2023-02-05T19:02:55.361" v="31"/>
        <pc:sldMasterMkLst>
          <pc:docMk/>
          <pc:sldMasterMk cId="2838690576" sldId="2147483700"/>
        </pc:sldMasterMkLst>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1366776406" sldId="2147483701"/>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775823104" sldId="2147483702"/>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3929262967" sldId="2147483703"/>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2458647881" sldId="2147483704"/>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1173395084" sldId="2147483705"/>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2085918707" sldId="2147483706"/>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4136912629" sldId="2147483707"/>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2981805466" sldId="2147483708"/>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3080356678" sldId="2147483709"/>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3442426385" sldId="2147483710"/>
          </pc:sldLayoutMkLst>
        </pc:sldLayoutChg>
        <pc:sldLayoutChg chg="add del mod replId">
          <pc:chgData name="Abdul Majeed Alizai" userId="S::140444@usn.no::c5980d96-b044-4861-9f15-0f9a68228743" providerId="AD" clId="Web-{4077E92F-952C-40DF-8CD1-3BD7F6B542C3}" dt="2023-02-05T19:02:55.361" v="31"/>
          <pc:sldLayoutMkLst>
            <pc:docMk/>
            <pc:sldMasterMk cId="2838690576" sldId="2147483700"/>
            <pc:sldLayoutMk cId="2699085127" sldId="2147483711"/>
          </pc:sldLayoutMkLst>
        </pc:sldLayoutChg>
      </pc:sldMasterChg>
      <pc:sldMasterChg chg="add del replId addSldLayout delSldLayout">
        <pc:chgData name="Abdul Majeed Alizai" userId="S::140444@usn.no::c5980d96-b044-4861-9f15-0f9a68228743" providerId="AD" clId="Web-{4077E92F-952C-40DF-8CD1-3BD7F6B542C3}" dt="2023-02-05T19:02:48.001" v="28"/>
        <pc:sldMasterMkLst>
          <pc:docMk/>
          <pc:sldMasterMk cId="52187599" sldId="2147483712"/>
        </pc:sldMasterMkLst>
        <pc:sldLayoutChg chg="add del">
          <pc:chgData name="Abdul Majeed Alizai" userId="S::140444@usn.no::c5980d96-b044-4861-9f15-0f9a68228743" providerId="AD" clId="Web-{4077E92F-952C-40DF-8CD1-3BD7F6B542C3}" dt="2023-02-05T19:02:48.001" v="28"/>
          <pc:sldLayoutMkLst>
            <pc:docMk/>
            <pc:sldMasterMk cId="52187599" sldId="2147483712"/>
            <pc:sldLayoutMk cId="1401565959" sldId="2147483713"/>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606534120" sldId="2147483714"/>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1342976051" sldId="2147483715"/>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857192399" sldId="2147483716"/>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1452554590" sldId="2147483717"/>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4041257359" sldId="2147483718"/>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2837073374" sldId="2147483719"/>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308617813" sldId="2147483720"/>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3831717031" sldId="2147483721"/>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2889387182" sldId="2147483722"/>
          </pc:sldLayoutMkLst>
        </pc:sldLayoutChg>
        <pc:sldLayoutChg chg="add del replId">
          <pc:chgData name="Abdul Majeed Alizai" userId="S::140444@usn.no::c5980d96-b044-4861-9f15-0f9a68228743" providerId="AD" clId="Web-{4077E92F-952C-40DF-8CD1-3BD7F6B542C3}" dt="2023-02-05T19:02:48.001" v="28"/>
          <pc:sldLayoutMkLst>
            <pc:docMk/>
            <pc:sldMasterMk cId="52187599" sldId="2147483712"/>
            <pc:sldLayoutMk cId="2002263968" sldId="2147483723"/>
          </pc:sldLayoutMkLst>
        </pc:sldLayoutChg>
      </pc:sldMasterChg>
      <pc:sldMasterChg chg="add del addSldLayout delSldLayout">
        <pc:chgData name="Abdul Majeed Alizai" userId="S::140444@usn.no::c5980d96-b044-4861-9f15-0f9a68228743" providerId="AD" clId="Web-{4077E92F-952C-40DF-8CD1-3BD7F6B542C3}" dt="2023-02-05T19:02:55.314" v="30"/>
        <pc:sldMasterMkLst>
          <pc:docMk/>
          <pc:sldMasterMk cId="4039867602" sldId="2147483738"/>
        </pc:sldMasterMkLst>
        <pc:sldLayoutChg chg="add del">
          <pc:chgData name="Abdul Majeed Alizai" userId="S::140444@usn.no::c5980d96-b044-4861-9f15-0f9a68228743" providerId="AD" clId="Web-{4077E92F-952C-40DF-8CD1-3BD7F6B542C3}" dt="2023-02-05T19:02:55.314" v="30"/>
          <pc:sldLayoutMkLst>
            <pc:docMk/>
            <pc:sldMasterMk cId="4039867602" sldId="2147483738"/>
            <pc:sldLayoutMk cId="1993556049" sldId="2147483727"/>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1968202263" sldId="2147483728"/>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1151169262" sldId="2147483729"/>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2457699551" sldId="2147483730"/>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1016576138" sldId="2147483731"/>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419071889" sldId="2147483732"/>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2107839908" sldId="2147483733"/>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3869309743" sldId="2147483734"/>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3289625505" sldId="2147483735"/>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4041975165" sldId="2147483736"/>
          </pc:sldLayoutMkLst>
        </pc:sldLayoutChg>
        <pc:sldLayoutChg chg="add del">
          <pc:chgData name="Abdul Majeed Alizai" userId="S::140444@usn.no::c5980d96-b044-4861-9f15-0f9a68228743" providerId="AD" clId="Web-{4077E92F-952C-40DF-8CD1-3BD7F6B542C3}" dt="2023-02-05T19:02:55.314" v="30"/>
          <pc:sldLayoutMkLst>
            <pc:docMk/>
            <pc:sldMasterMk cId="4039867602" sldId="2147483738"/>
            <pc:sldLayoutMk cId="3697622847" sldId="2147483737"/>
          </pc:sldLayoutMkLst>
        </pc:sldLayoutChg>
      </pc:sldMasterChg>
      <pc:sldMasterChg chg="add addSldLayout">
        <pc:chgData name="Abdul Majeed Alizai" userId="S::140444@usn.no::c5980d96-b044-4861-9f15-0f9a68228743" providerId="AD" clId="Web-{4077E92F-952C-40DF-8CD1-3BD7F6B542C3}" dt="2023-02-05T19:02:55.361" v="31"/>
        <pc:sldMasterMkLst>
          <pc:docMk/>
          <pc:sldMasterMk cId="1253308004" sldId="2147483751"/>
        </pc:sldMasterMkLst>
        <pc:sldLayoutChg chg="add">
          <pc:chgData name="Abdul Majeed Alizai" userId="S::140444@usn.no::c5980d96-b044-4861-9f15-0f9a68228743" providerId="AD" clId="Web-{4077E92F-952C-40DF-8CD1-3BD7F6B542C3}" dt="2023-02-05T19:02:55.361" v="31"/>
          <pc:sldLayoutMkLst>
            <pc:docMk/>
            <pc:sldMasterMk cId="1253308004" sldId="2147483751"/>
            <pc:sldLayoutMk cId="1695887226" sldId="2147483740"/>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906524614" sldId="2147483741"/>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3027201089" sldId="2147483742"/>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3560246210" sldId="2147483743"/>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4001455665" sldId="2147483744"/>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3791456485" sldId="2147483745"/>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389486420" sldId="2147483746"/>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1488527628" sldId="2147483747"/>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81237440" sldId="2147483748"/>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697685831" sldId="2147483749"/>
          </pc:sldLayoutMkLst>
        </pc:sldLayoutChg>
        <pc:sldLayoutChg chg="add">
          <pc:chgData name="Abdul Majeed Alizai" userId="S::140444@usn.no::c5980d96-b044-4861-9f15-0f9a68228743" providerId="AD" clId="Web-{4077E92F-952C-40DF-8CD1-3BD7F6B542C3}" dt="2023-02-05T19:02:55.361" v="31"/>
          <pc:sldLayoutMkLst>
            <pc:docMk/>
            <pc:sldMasterMk cId="1253308004" sldId="2147483751"/>
            <pc:sldLayoutMk cId="3527843115" sldId="2147483750"/>
          </pc:sldLayoutMkLst>
        </pc:sldLayoutChg>
      </pc:sldMasterChg>
      <pc:sldMasterChg chg="add del addSldLayout delSldLayout">
        <pc:chgData name="Abdul Majeed Alizai" userId="S::140444@usn.no::c5980d96-b044-4861-9f15-0f9a68228743" providerId="AD" clId="Web-{4077E92F-952C-40DF-8CD1-3BD7F6B542C3}" dt="2023-02-05T19:02:39.939" v="26"/>
        <pc:sldMasterMkLst>
          <pc:docMk/>
          <pc:sldMasterMk cId="2715117801" sldId="2147483764"/>
        </pc:sldMasterMkLst>
        <pc:sldLayoutChg chg="add del">
          <pc:chgData name="Abdul Majeed Alizai" userId="S::140444@usn.no::c5980d96-b044-4861-9f15-0f9a68228743" providerId="AD" clId="Web-{4077E92F-952C-40DF-8CD1-3BD7F6B542C3}" dt="2023-02-05T19:02:39.939" v="26"/>
          <pc:sldLayoutMkLst>
            <pc:docMk/>
            <pc:sldMasterMk cId="2715117801" sldId="2147483764"/>
            <pc:sldLayoutMk cId="2322145250" sldId="2147483753"/>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4023966005" sldId="2147483754"/>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4096601817" sldId="2147483755"/>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2358718448" sldId="2147483756"/>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2354454194" sldId="2147483757"/>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1290202935" sldId="2147483758"/>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1389478813" sldId="2147483759"/>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119460395" sldId="2147483760"/>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2747877671" sldId="2147483761"/>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1881828096" sldId="2147483762"/>
          </pc:sldLayoutMkLst>
        </pc:sldLayoutChg>
        <pc:sldLayoutChg chg="add del">
          <pc:chgData name="Abdul Majeed Alizai" userId="S::140444@usn.no::c5980d96-b044-4861-9f15-0f9a68228743" providerId="AD" clId="Web-{4077E92F-952C-40DF-8CD1-3BD7F6B542C3}" dt="2023-02-05T19:02:39.939" v="26"/>
          <pc:sldLayoutMkLst>
            <pc:docMk/>
            <pc:sldMasterMk cId="2715117801" sldId="2147483764"/>
            <pc:sldLayoutMk cId="1199054306" sldId="2147483763"/>
          </pc:sldLayoutMkLst>
        </pc:sldLayoutChg>
      </pc:sldMasterChg>
    </pc:docChg>
  </pc:docChgLst>
  <pc:docChgLst>
    <pc:chgData name="Abdul Majeed Alizai" userId="S::140444@usn.no::c5980d96-b044-4861-9f15-0f9a68228743" providerId="AD" clId="Web-{0A23136F-093E-4D1C-814A-D875448562B5}"/>
    <pc:docChg chg="modSld">
      <pc:chgData name="Abdul Majeed Alizai" userId="S::140444@usn.no::c5980d96-b044-4861-9f15-0f9a68228743" providerId="AD" clId="Web-{0A23136F-093E-4D1C-814A-D875448562B5}" dt="2023-02-06T19:13:55.348" v="6" actId="14100"/>
      <pc:docMkLst>
        <pc:docMk/>
      </pc:docMkLst>
      <pc:sldChg chg="addSp delSp modSp mod setBg">
        <pc:chgData name="Abdul Majeed Alizai" userId="S::140444@usn.no::c5980d96-b044-4861-9f15-0f9a68228743" providerId="AD" clId="Web-{0A23136F-093E-4D1C-814A-D875448562B5}" dt="2023-02-06T19:13:55.348" v="6" actId="14100"/>
        <pc:sldMkLst>
          <pc:docMk/>
          <pc:sldMk cId="3620521938" sldId="261"/>
        </pc:sldMkLst>
        <pc:spChg chg="mod">
          <ac:chgData name="Abdul Majeed Alizai" userId="S::140444@usn.no::c5980d96-b044-4861-9f15-0f9a68228743" providerId="AD" clId="Web-{0A23136F-093E-4D1C-814A-D875448562B5}" dt="2023-02-06T19:11:35.972" v="5"/>
          <ac:spMkLst>
            <pc:docMk/>
            <pc:sldMk cId="3620521938" sldId="261"/>
            <ac:spMk id="2" creationId="{AF8E0C51-614C-B011-2915-1E88A366493F}"/>
          </ac:spMkLst>
        </pc:spChg>
        <pc:spChg chg="del">
          <ac:chgData name="Abdul Majeed Alizai" userId="S::140444@usn.no::c5980d96-b044-4861-9f15-0f9a68228743" providerId="AD" clId="Web-{0A23136F-093E-4D1C-814A-D875448562B5}" dt="2023-02-06T19:10:42.174" v="0"/>
          <ac:spMkLst>
            <pc:docMk/>
            <pc:sldMk cId="3620521938" sldId="261"/>
            <ac:spMk id="3" creationId="{7BF3707E-E7E9-0EA3-E196-94B228487988}"/>
          </ac:spMkLst>
        </pc:spChg>
        <pc:spChg chg="add del">
          <ac:chgData name="Abdul Majeed Alizai" userId="S::140444@usn.no::c5980d96-b044-4861-9f15-0f9a68228743" providerId="AD" clId="Web-{0A23136F-093E-4D1C-814A-D875448562B5}" dt="2023-02-06T19:11:35.972" v="5"/>
          <ac:spMkLst>
            <pc:docMk/>
            <pc:sldMk cId="3620521938" sldId="261"/>
            <ac:spMk id="8" creationId="{53D8F5DA-0662-6AD9-C9F0-18A915B5EF94}"/>
          </ac:spMkLst>
        </pc:spChg>
        <pc:spChg chg="add del">
          <ac:chgData name="Abdul Majeed Alizai" userId="S::140444@usn.no::c5980d96-b044-4861-9f15-0f9a68228743" providerId="AD" clId="Web-{0A23136F-093E-4D1C-814A-D875448562B5}" dt="2023-02-06T19:11:35.972" v="5"/>
          <ac:spMkLst>
            <pc:docMk/>
            <pc:sldMk cId="3620521938" sldId="261"/>
            <ac:spMk id="11" creationId="{7FF47CB7-972F-479F-A36D-9E72D26EC8DA}"/>
          </ac:spMkLst>
        </pc:spChg>
        <pc:spChg chg="add del">
          <ac:chgData name="Abdul Majeed Alizai" userId="S::140444@usn.no::c5980d96-b044-4861-9f15-0f9a68228743" providerId="AD" clId="Web-{0A23136F-093E-4D1C-814A-D875448562B5}" dt="2023-02-06T19:11:35.972" v="5"/>
          <ac:spMkLst>
            <pc:docMk/>
            <pc:sldMk cId="3620521938" sldId="261"/>
            <ac:spMk id="13" creationId="{0D153B68-5844-490D-8E67-F616D6D721CA}"/>
          </ac:spMkLst>
        </pc:spChg>
        <pc:spChg chg="add del">
          <ac:chgData name="Abdul Majeed Alizai" userId="S::140444@usn.no::c5980d96-b044-4861-9f15-0f9a68228743" providerId="AD" clId="Web-{0A23136F-093E-4D1C-814A-D875448562B5}" dt="2023-02-06T19:11:35.972" v="5"/>
          <ac:spMkLst>
            <pc:docMk/>
            <pc:sldMk cId="3620521938" sldId="261"/>
            <ac:spMk id="15" creationId="{C64E267B-3F5A-4357-9E7F-C5FBE5D3B1E0}"/>
          </ac:spMkLst>
        </pc:spChg>
        <pc:picChg chg="add mod ord">
          <ac:chgData name="Abdul Majeed Alizai" userId="S::140444@usn.no::c5980d96-b044-4861-9f15-0f9a68228743" providerId="AD" clId="Web-{0A23136F-093E-4D1C-814A-D875448562B5}" dt="2023-02-06T19:13:55.348" v="6" actId="14100"/>
          <ac:picMkLst>
            <pc:docMk/>
            <pc:sldMk cId="3620521938" sldId="261"/>
            <ac:picMk id="4" creationId="{7D4B9F68-0BAB-806E-4498-A53DB94AFBB4}"/>
          </ac:picMkLst>
        </pc:picChg>
      </pc:sldChg>
    </pc:docChg>
  </pc:docChgLst>
  <pc:docChgLst>
    <pc:chgData name="Abdul Majeed Alizai" userId="S::140444@usn.no::c5980d96-b044-4861-9f15-0f9a68228743" providerId="AD" clId="Web-{CBEC3A65-3F47-4F68-9B8D-C02192C15349}"/>
    <pc:docChg chg="modSld">
      <pc:chgData name="Abdul Majeed Alizai" userId="S::140444@usn.no::c5980d96-b044-4861-9f15-0f9a68228743" providerId="AD" clId="Web-{CBEC3A65-3F47-4F68-9B8D-C02192C15349}" dt="2023-02-06T19:52:48.348" v="22"/>
      <pc:docMkLst>
        <pc:docMk/>
      </pc:docMkLst>
      <pc:sldChg chg="addSp delSp modSp">
        <pc:chgData name="Abdul Majeed Alizai" userId="S::140444@usn.no::c5980d96-b044-4861-9f15-0f9a68228743" providerId="AD" clId="Web-{CBEC3A65-3F47-4F68-9B8D-C02192C15349}" dt="2023-02-06T19:52:38.113" v="20"/>
        <pc:sldMkLst>
          <pc:docMk/>
          <pc:sldMk cId="3620521938" sldId="261"/>
        </pc:sldMkLst>
        <pc:picChg chg="del">
          <ac:chgData name="Abdul Majeed Alizai" userId="S::140444@usn.no::c5980d96-b044-4861-9f15-0f9a68228743" providerId="AD" clId="Web-{CBEC3A65-3F47-4F68-9B8D-C02192C15349}" dt="2023-02-06T19:49:21.017" v="0"/>
          <ac:picMkLst>
            <pc:docMk/>
            <pc:sldMk cId="3620521938" sldId="261"/>
            <ac:picMk id="3" creationId="{1AE4D6D3-7F35-5FAF-F825-F026299B0322}"/>
          </ac:picMkLst>
        </pc:picChg>
        <pc:picChg chg="mod">
          <ac:chgData name="Abdul Majeed Alizai" userId="S::140444@usn.no::c5980d96-b044-4861-9f15-0f9a68228743" providerId="AD" clId="Web-{CBEC3A65-3F47-4F68-9B8D-C02192C15349}" dt="2023-02-06T19:52:38.113" v="20"/>
          <ac:picMkLst>
            <pc:docMk/>
            <pc:sldMk cId="3620521938" sldId="261"/>
            <ac:picMk id="4" creationId="{7D4B9F68-0BAB-806E-4498-A53DB94AFBB4}"/>
          </ac:picMkLst>
        </pc:picChg>
        <pc:picChg chg="add mod">
          <ac:chgData name="Abdul Majeed Alizai" userId="S::140444@usn.no::c5980d96-b044-4861-9f15-0f9a68228743" providerId="AD" clId="Web-{CBEC3A65-3F47-4F68-9B8D-C02192C15349}" dt="2023-02-06T19:52:29.129" v="19"/>
          <ac:picMkLst>
            <pc:docMk/>
            <pc:sldMk cId="3620521938" sldId="261"/>
            <ac:picMk id="5" creationId="{1A17533D-E4AB-EFB7-DD81-2F7846E6DC91}"/>
          </ac:picMkLst>
        </pc:picChg>
        <pc:picChg chg="add mod">
          <ac:chgData name="Abdul Majeed Alizai" userId="S::140444@usn.no::c5980d96-b044-4861-9f15-0f9a68228743" providerId="AD" clId="Web-{CBEC3A65-3F47-4F68-9B8D-C02192C15349}" dt="2023-02-06T19:52:21.504" v="18"/>
          <ac:picMkLst>
            <pc:docMk/>
            <pc:sldMk cId="3620521938" sldId="261"/>
            <ac:picMk id="6" creationId="{FA2AE250-17C0-633E-0FD1-2275CAEB4786}"/>
          </ac:picMkLst>
        </pc:picChg>
      </pc:sldChg>
      <pc:sldChg chg="modSp">
        <pc:chgData name="Abdul Majeed Alizai" userId="S::140444@usn.no::c5980d96-b044-4861-9f15-0f9a68228743" providerId="AD" clId="Web-{CBEC3A65-3F47-4F68-9B8D-C02192C15349}" dt="2023-02-06T19:52:48.348" v="22"/>
        <pc:sldMkLst>
          <pc:docMk/>
          <pc:sldMk cId="3566575883" sldId="263"/>
        </pc:sldMkLst>
        <pc:picChg chg="mod">
          <ac:chgData name="Abdul Majeed Alizai" userId="S::140444@usn.no::c5980d96-b044-4861-9f15-0f9a68228743" providerId="AD" clId="Web-{CBEC3A65-3F47-4F68-9B8D-C02192C15349}" dt="2023-02-06T19:52:48.348" v="22"/>
          <ac:picMkLst>
            <pc:docMk/>
            <pc:sldMk cId="3566575883" sldId="263"/>
            <ac:picMk id="4" creationId="{9FBDB658-C8F0-FB99-A87B-8A1B7AFB9506}"/>
          </ac:picMkLst>
        </pc:picChg>
      </pc:sldChg>
    </pc:docChg>
  </pc:docChgLst>
  <pc:docChgLst>
    <pc:chgData name="Martin Børte Liestøl" userId="S::237103@usn.no::e7e7e6d4-0fb5-47b3-bb85-6ba362c425d3" providerId="AD" clId="Web-{C684E252-42FF-491C-A508-F4E9D0A318AF}"/>
    <pc:docChg chg="modSld">
      <pc:chgData name="Martin Børte Liestøl" userId="S::237103@usn.no::e7e7e6d4-0fb5-47b3-bb85-6ba362c425d3" providerId="AD" clId="Web-{C684E252-42FF-491C-A508-F4E9D0A318AF}" dt="2023-02-09T09:12:51.166" v="48" actId="20577"/>
      <pc:docMkLst>
        <pc:docMk/>
      </pc:docMkLst>
      <pc:sldChg chg="addSp modSp">
        <pc:chgData name="Martin Børte Liestøl" userId="S::237103@usn.no::e7e7e6d4-0fb5-47b3-bb85-6ba362c425d3" providerId="AD" clId="Web-{C684E252-42FF-491C-A508-F4E9D0A318AF}" dt="2023-02-09T09:12:51.166" v="48" actId="20577"/>
        <pc:sldMkLst>
          <pc:docMk/>
          <pc:sldMk cId="2286905346" sldId="258"/>
        </pc:sldMkLst>
        <pc:spChg chg="add mod">
          <ac:chgData name="Martin Børte Liestøl" userId="S::237103@usn.no::e7e7e6d4-0fb5-47b3-bb85-6ba362c425d3" providerId="AD" clId="Web-{C684E252-42FF-491C-A508-F4E9D0A318AF}" dt="2023-02-09T09:12:51.166" v="48" actId="20577"/>
          <ac:spMkLst>
            <pc:docMk/>
            <pc:sldMk cId="2286905346" sldId="258"/>
            <ac:spMk id="8" creationId="{AD5569BA-EFF0-BD28-8426-F47AFAF2A3BA}"/>
          </ac:spMkLst>
        </pc:spChg>
        <pc:picChg chg="add mod">
          <ac:chgData name="Martin Børte Liestøl" userId="S::237103@usn.no::e7e7e6d4-0fb5-47b3-bb85-6ba362c425d3" providerId="AD" clId="Web-{C684E252-42FF-491C-A508-F4E9D0A318AF}" dt="2023-02-09T09:10:05.101" v="11" actId="14100"/>
          <ac:picMkLst>
            <pc:docMk/>
            <pc:sldMk cId="2286905346" sldId="258"/>
            <ac:picMk id="6" creationId="{7FBEB395-2CAA-3B2C-C4FB-EDEECCB9C9C9}"/>
          </ac:picMkLst>
        </pc:picChg>
      </pc:sldChg>
    </pc:docChg>
  </pc:docChgLst>
  <pc:docChgLst>
    <pc:chgData name="Martin Børte Liestøl" userId="S::237103@usn.no::e7e7e6d4-0fb5-47b3-bb85-6ba362c425d3" providerId="AD" clId="Web-{5061EC10-04D7-4B4C-B9FF-5E7AB78C923A}"/>
    <pc:docChg chg="modSld">
      <pc:chgData name="Martin Børte Liestøl" userId="S::237103@usn.no::e7e7e6d4-0fb5-47b3-bb85-6ba362c425d3" providerId="AD" clId="Web-{5061EC10-04D7-4B4C-B9FF-5E7AB78C923A}" dt="2023-02-09T14:48:14.776" v="243" actId="20577"/>
      <pc:docMkLst>
        <pc:docMk/>
      </pc:docMkLst>
      <pc:sldChg chg="addSp delSp modSp">
        <pc:chgData name="Martin Børte Liestøl" userId="S::237103@usn.no::e7e7e6d4-0fb5-47b3-bb85-6ba362c425d3" providerId="AD" clId="Web-{5061EC10-04D7-4B4C-B9FF-5E7AB78C923A}" dt="2023-02-09T14:04:49.163" v="236" actId="20577"/>
        <pc:sldMkLst>
          <pc:docMk/>
          <pc:sldMk cId="3940716068" sldId="257"/>
        </pc:sldMkLst>
        <pc:spChg chg="mod">
          <ac:chgData name="Martin Børte Liestøl" userId="S::237103@usn.no::e7e7e6d4-0fb5-47b3-bb85-6ba362c425d3" providerId="AD" clId="Web-{5061EC10-04D7-4B4C-B9FF-5E7AB78C923A}" dt="2023-02-09T14:04:49.163" v="236" actId="20577"/>
          <ac:spMkLst>
            <pc:docMk/>
            <pc:sldMk cId="3940716068" sldId="257"/>
            <ac:spMk id="2" creationId="{CF9CF5BA-CE13-4952-FFE2-9F54463CBE1F}"/>
          </ac:spMkLst>
        </pc:spChg>
        <pc:spChg chg="del mod">
          <ac:chgData name="Martin Børte Liestøl" userId="S::237103@usn.no::e7e7e6d4-0fb5-47b3-bb85-6ba362c425d3" providerId="AD" clId="Web-{5061EC10-04D7-4B4C-B9FF-5E7AB78C923A}" dt="2023-02-09T11:10:08.129" v="157"/>
          <ac:spMkLst>
            <pc:docMk/>
            <pc:sldMk cId="3940716068" sldId="257"/>
            <ac:spMk id="6" creationId="{AC07B868-795A-3EC7-FC3E-E84CBA92AF52}"/>
          </ac:spMkLst>
        </pc:spChg>
        <pc:picChg chg="add mod ord">
          <ac:chgData name="Martin Børte Liestøl" userId="S::237103@usn.no::e7e7e6d4-0fb5-47b3-bb85-6ba362c425d3" providerId="AD" clId="Web-{5061EC10-04D7-4B4C-B9FF-5E7AB78C923A}" dt="2023-02-09T11:10:26.660" v="160" actId="1076"/>
          <ac:picMkLst>
            <pc:docMk/>
            <pc:sldMk cId="3940716068" sldId="257"/>
            <ac:picMk id="3" creationId="{A8232ED9-7A4E-95BE-0500-1F8ED00672F2}"/>
          </ac:picMkLst>
        </pc:picChg>
        <pc:picChg chg="add mod">
          <ac:chgData name="Martin Børte Liestøl" userId="S::237103@usn.no::e7e7e6d4-0fb5-47b3-bb85-6ba362c425d3" providerId="AD" clId="Web-{5061EC10-04D7-4B4C-B9FF-5E7AB78C923A}" dt="2023-02-09T11:13:13.725" v="164" actId="1076"/>
          <ac:picMkLst>
            <pc:docMk/>
            <pc:sldMk cId="3940716068" sldId="257"/>
            <ac:picMk id="4" creationId="{B4E46366-8B33-54B4-1254-A4387C919C1B}"/>
          </ac:picMkLst>
        </pc:picChg>
      </pc:sldChg>
      <pc:sldChg chg="addSp delSp modSp">
        <pc:chgData name="Martin Børte Liestøl" userId="S::237103@usn.no::e7e7e6d4-0fb5-47b3-bb85-6ba362c425d3" providerId="AD" clId="Web-{5061EC10-04D7-4B4C-B9FF-5E7AB78C923A}" dt="2023-02-09T13:16:47.215" v="232" actId="20577"/>
        <pc:sldMkLst>
          <pc:docMk/>
          <pc:sldMk cId="2286905346" sldId="258"/>
        </pc:sldMkLst>
        <pc:spChg chg="mod">
          <ac:chgData name="Martin Børte Liestøl" userId="S::237103@usn.no::e7e7e6d4-0fb5-47b3-bb85-6ba362c425d3" providerId="AD" clId="Web-{5061EC10-04D7-4B4C-B9FF-5E7AB78C923A}" dt="2023-02-09T11:25:01.438" v="177" actId="20577"/>
          <ac:spMkLst>
            <pc:docMk/>
            <pc:sldMk cId="2286905346" sldId="258"/>
            <ac:spMk id="2" creationId="{45D0FF0A-63EF-1737-D737-0D54E6E8AC6B}"/>
          </ac:spMkLst>
        </pc:spChg>
        <pc:spChg chg="mod">
          <ac:chgData name="Martin Børte Liestøl" userId="S::237103@usn.no::e7e7e6d4-0fb5-47b3-bb85-6ba362c425d3" providerId="AD" clId="Web-{5061EC10-04D7-4B4C-B9FF-5E7AB78C923A}" dt="2023-02-09T13:16:47.215" v="232" actId="20577"/>
          <ac:spMkLst>
            <pc:docMk/>
            <pc:sldMk cId="2286905346" sldId="258"/>
            <ac:spMk id="7" creationId="{4358EE2F-6914-348A-D4C4-A7980D2D2258}"/>
          </ac:spMkLst>
        </pc:spChg>
        <pc:picChg chg="mod">
          <ac:chgData name="Martin Børte Liestøl" userId="S::237103@usn.no::e7e7e6d4-0fb5-47b3-bb85-6ba362c425d3" providerId="AD" clId="Web-{5061EC10-04D7-4B4C-B9FF-5E7AB78C923A}" dt="2023-02-09T11:07:14.611" v="155" actId="14100"/>
          <ac:picMkLst>
            <pc:docMk/>
            <pc:sldMk cId="2286905346" sldId="258"/>
            <ac:picMk id="4" creationId="{9B9AC6A3-4E7C-2F7C-4DBF-2A4A093B04B2}"/>
          </ac:picMkLst>
        </pc:picChg>
        <pc:picChg chg="mod ord">
          <ac:chgData name="Martin Børte Liestøl" userId="S::237103@usn.no::e7e7e6d4-0fb5-47b3-bb85-6ba362c425d3" providerId="AD" clId="Web-{5061EC10-04D7-4B4C-B9FF-5E7AB78C923A}" dt="2023-02-09T11:05:21.109" v="148" actId="1076"/>
          <ac:picMkLst>
            <pc:docMk/>
            <pc:sldMk cId="2286905346" sldId="258"/>
            <ac:picMk id="5" creationId="{67F4FBE9-A079-89E7-0AC7-54B38D6364D8}"/>
          </ac:picMkLst>
        </pc:picChg>
        <pc:picChg chg="mod">
          <ac:chgData name="Martin Børte Liestøl" userId="S::237103@usn.no::e7e7e6d4-0fb5-47b3-bb85-6ba362c425d3" providerId="AD" clId="Web-{5061EC10-04D7-4B4C-B9FF-5E7AB78C923A}" dt="2023-02-09T11:14:02.851" v="165" actId="688"/>
          <ac:picMkLst>
            <pc:docMk/>
            <pc:sldMk cId="2286905346" sldId="258"/>
            <ac:picMk id="9" creationId="{D080ADE2-42F2-FDD6-B48C-17C2D1B78F89}"/>
          </ac:picMkLst>
        </pc:picChg>
        <pc:picChg chg="mod">
          <ac:chgData name="Martin Børte Liestøl" userId="S::237103@usn.no::e7e7e6d4-0fb5-47b3-bb85-6ba362c425d3" providerId="AD" clId="Web-{5061EC10-04D7-4B4C-B9FF-5E7AB78C923A}" dt="2023-02-09T10:33:41.880" v="72" actId="688"/>
          <ac:picMkLst>
            <pc:docMk/>
            <pc:sldMk cId="2286905346" sldId="258"/>
            <ac:picMk id="15" creationId="{B87126A3-41D3-3DED-8B20-2F896D4EABD2}"/>
          </ac:picMkLst>
        </pc:picChg>
        <pc:inkChg chg="add del">
          <ac:chgData name="Martin Børte Liestøl" userId="S::237103@usn.no::e7e7e6d4-0fb5-47b3-bb85-6ba362c425d3" providerId="AD" clId="Web-{5061EC10-04D7-4B4C-B9FF-5E7AB78C923A}" dt="2023-02-09T10:59:55.214" v="131"/>
          <ac:inkMkLst>
            <pc:docMk/>
            <pc:sldMk cId="2286905346" sldId="258"/>
            <ac:inkMk id="12" creationId="{8A8F0D29-2250-5226-26BE-5E5504601C7C}"/>
          </ac:inkMkLst>
        </pc:inkChg>
        <pc:inkChg chg="add del">
          <ac:chgData name="Martin Børte Liestøl" userId="S::237103@usn.no::e7e7e6d4-0fb5-47b3-bb85-6ba362c425d3" providerId="AD" clId="Web-{5061EC10-04D7-4B4C-B9FF-5E7AB78C923A}" dt="2023-02-09T10:59:53.433" v="130"/>
          <ac:inkMkLst>
            <pc:docMk/>
            <pc:sldMk cId="2286905346" sldId="258"/>
            <ac:inkMk id="14" creationId="{6A7E85E6-DCF9-67D4-EDA0-80577443D9F3}"/>
          </ac:inkMkLst>
        </pc:inkChg>
        <pc:inkChg chg="add del">
          <ac:chgData name="Martin Børte Liestøl" userId="S::237103@usn.no::e7e7e6d4-0fb5-47b3-bb85-6ba362c425d3" providerId="AD" clId="Web-{5061EC10-04D7-4B4C-B9FF-5E7AB78C923A}" dt="2023-02-09T11:00:14.996" v="135"/>
          <ac:inkMkLst>
            <pc:docMk/>
            <pc:sldMk cId="2286905346" sldId="258"/>
            <ac:inkMk id="17" creationId="{B70CB21B-35E5-48F8-FDCA-639CB0EFA47D}"/>
          </ac:inkMkLst>
        </pc:inkChg>
        <pc:inkChg chg="add del">
          <ac:chgData name="Martin Børte Liestøl" userId="S::237103@usn.no::e7e7e6d4-0fb5-47b3-bb85-6ba362c425d3" providerId="AD" clId="Web-{5061EC10-04D7-4B4C-B9FF-5E7AB78C923A}" dt="2023-02-09T11:00:13.324" v="134"/>
          <ac:inkMkLst>
            <pc:docMk/>
            <pc:sldMk cId="2286905346" sldId="258"/>
            <ac:inkMk id="19" creationId="{46A894A9-BD26-1FA9-2B70-65AF080136FC}"/>
          </ac:inkMkLst>
        </pc:inkChg>
        <pc:inkChg chg="add">
          <ac:chgData name="Martin Børte Liestøl" userId="S::237103@usn.no::e7e7e6d4-0fb5-47b3-bb85-6ba362c425d3" providerId="AD" clId="Web-{5061EC10-04D7-4B4C-B9FF-5E7AB78C923A}" dt="2023-02-09T11:00:22.386" v="136"/>
          <ac:inkMkLst>
            <pc:docMk/>
            <pc:sldMk cId="2286905346" sldId="258"/>
            <ac:inkMk id="20" creationId="{677ED591-F1BC-C6FA-AFC2-393FDF4C7D99}"/>
          </ac:inkMkLst>
        </pc:inkChg>
        <pc:inkChg chg="add">
          <ac:chgData name="Martin Børte Liestøl" userId="S::237103@usn.no::e7e7e6d4-0fb5-47b3-bb85-6ba362c425d3" providerId="AD" clId="Web-{5061EC10-04D7-4B4C-B9FF-5E7AB78C923A}" dt="2023-02-09T11:00:27.683" v="137"/>
          <ac:inkMkLst>
            <pc:docMk/>
            <pc:sldMk cId="2286905346" sldId="258"/>
            <ac:inkMk id="21" creationId="{9320EEF3-A4B0-AC7A-1093-83FDD61981F2}"/>
          </ac:inkMkLst>
        </pc:inkChg>
        <pc:inkChg chg="add">
          <ac:chgData name="Martin Børte Liestøl" userId="S::237103@usn.no::e7e7e6d4-0fb5-47b3-bb85-6ba362c425d3" providerId="AD" clId="Web-{5061EC10-04D7-4B4C-B9FF-5E7AB78C923A}" dt="2023-02-09T11:00:29.480" v="138"/>
          <ac:inkMkLst>
            <pc:docMk/>
            <pc:sldMk cId="2286905346" sldId="258"/>
            <ac:inkMk id="22" creationId="{F36C34F1-A5EA-9803-08D9-6957E12ED965}"/>
          </ac:inkMkLst>
        </pc:inkChg>
        <pc:inkChg chg="add">
          <ac:chgData name="Martin Børte Liestøl" userId="S::237103@usn.no::e7e7e6d4-0fb5-47b3-bb85-6ba362c425d3" providerId="AD" clId="Web-{5061EC10-04D7-4B4C-B9FF-5E7AB78C923A}" dt="2023-02-09T11:00:30.605" v="139"/>
          <ac:inkMkLst>
            <pc:docMk/>
            <pc:sldMk cId="2286905346" sldId="258"/>
            <ac:inkMk id="23" creationId="{AE62B365-5905-8381-14D5-3E9F8675FABA}"/>
          </ac:inkMkLst>
        </pc:inkChg>
        <pc:inkChg chg="add">
          <ac:chgData name="Martin Børte Liestøl" userId="S::237103@usn.no::e7e7e6d4-0fb5-47b3-bb85-6ba362c425d3" providerId="AD" clId="Web-{5061EC10-04D7-4B4C-B9FF-5E7AB78C923A}" dt="2023-02-09T11:00:33.840" v="140"/>
          <ac:inkMkLst>
            <pc:docMk/>
            <pc:sldMk cId="2286905346" sldId="258"/>
            <ac:inkMk id="24" creationId="{67E838AE-B5C3-FF57-CE0D-5E5AD28CB3BC}"/>
          </ac:inkMkLst>
        </pc:inkChg>
        <pc:inkChg chg="add del">
          <ac:chgData name="Martin Børte Liestøl" userId="S::237103@usn.no::e7e7e6d4-0fb5-47b3-bb85-6ba362c425d3" providerId="AD" clId="Web-{5061EC10-04D7-4B4C-B9FF-5E7AB78C923A}" dt="2023-02-09T11:04:40.874" v="142"/>
          <ac:inkMkLst>
            <pc:docMk/>
            <pc:sldMk cId="2286905346" sldId="258"/>
            <ac:inkMk id="44" creationId="{63D4FDEC-BCC1-9B6A-1ADE-B407B31F5197}"/>
          </ac:inkMkLst>
        </pc:inkChg>
      </pc:sldChg>
      <pc:sldChg chg="addSp delSp modSp">
        <pc:chgData name="Martin Børte Liestøl" userId="S::237103@usn.no::e7e7e6d4-0fb5-47b3-bb85-6ba362c425d3" providerId="AD" clId="Web-{5061EC10-04D7-4B4C-B9FF-5E7AB78C923A}" dt="2023-02-09T14:48:14.776" v="243" actId="20577"/>
        <pc:sldMkLst>
          <pc:docMk/>
          <pc:sldMk cId="310943271" sldId="262"/>
        </pc:sldMkLst>
        <pc:spChg chg="mod">
          <ac:chgData name="Martin Børte Liestøl" userId="S::237103@usn.no::e7e7e6d4-0fb5-47b3-bb85-6ba362c425d3" providerId="AD" clId="Web-{5061EC10-04D7-4B4C-B9FF-5E7AB78C923A}" dt="2023-02-09T11:23:03.014" v="175"/>
          <ac:spMkLst>
            <pc:docMk/>
            <pc:sldMk cId="310943271" sldId="262"/>
            <ac:spMk id="2" creationId="{CF9CF5BA-CE13-4952-FFE2-9F54463CBE1F}"/>
          </ac:spMkLst>
        </pc:spChg>
        <pc:spChg chg="mod">
          <ac:chgData name="Martin Børte Liestøl" userId="S::237103@usn.no::e7e7e6d4-0fb5-47b3-bb85-6ba362c425d3" providerId="AD" clId="Web-{5061EC10-04D7-4B4C-B9FF-5E7AB78C923A}" dt="2023-02-09T14:48:14.776" v="243" actId="20577"/>
          <ac:spMkLst>
            <pc:docMk/>
            <pc:sldMk cId="310943271" sldId="262"/>
            <ac:spMk id="6" creationId="{AC07B868-795A-3EC7-FC3E-E84CBA92AF52}"/>
          </ac:spMkLst>
        </pc:spChg>
        <pc:spChg chg="add del">
          <ac:chgData name="Martin Børte Liestøl" userId="S::237103@usn.no::e7e7e6d4-0fb5-47b3-bb85-6ba362c425d3" providerId="AD" clId="Web-{5061EC10-04D7-4B4C-B9FF-5E7AB78C923A}" dt="2023-02-09T11:23:03.014" v="175"/>
          <ac:spMkLst>
            <pc:docMk/>
            <pc:sldMk cId="310943271" sldId="262"/>
            <ac:spMk id="37" creationId="{FCE8BBC4-555B-4EEA-8B5C-5B44656F9D73}"/>
          </ac:spMkLst>
        </pc:spChg>
        <pc:spChg chg="add del">
          <ac:chgData name="Martin Børte Liestøl" userId="S::237103@usn.no::e7e7e6d4-0fb5-47b3-bb85-6ba362c425d3" providerId="AD" clId="Web-{5061EC10-04D7-4B4C-B9FF-5E7AB78C923A}" dt="2023-02-09T11:23:03.014" v="175"/>
          <ac:spMkLst>
            <pc:docMk/>
            <pc:sldMk cId="310943271" sldId="262"/>
            <ac:spMk id="38" creationId="{44704DC3-DE99-4AC8-9945-00EF66EBB0A3}"/>
          </ac:spMkLst>
        </pc:spChg>
        <pc:spChg chg="add del">
          <ac:chgData name="Martin Børte Liestøl" userId="S::237103@usn.no::e7e7e6d4-0fb5-47b3-bb85-6ba362c425d3" providerId="AD" clId="Web-{5061EC10-04D7-4B4C-B9FF-5E7AB78C923A}" dt="2023-02-09T11:23:03.014" v="175"/>
          <ac:spMkLst>
            <pc:docMk/>
            <pc:sldMk cId="310943271" sldId="262"/>
            <ac:spMk id="43" creationId="{23E547B5-89CF-4EC0-96DE-25771AED0799}"/>
          </ac:spMkLst>
        </pc:spChg>
        <pc:spChg chg="add del">
          <ac:chgData name="Martin Børte Liestøl" userId="S::237103@usn.no::e7e7e6d4-0fb5-47b3-bb85-6ba362c425d3" providerId="AD" clId="Web-{5061EC10-04D7-4B4C-B9FF-5E7AB78C923A}" dt="2023-02-09T11:23:03.014" v="175"/>
          <ac:spMkLst>
            <pc:docMk/>
            <pc:sldMk cId="310943271" sldId="262"/>
            <ac:spMk id="45" creationId="{B3437C99-FC8E-4311-B48A-F0C4C329B154}"/>
          </ac:spMkLst>
        </pc:spChg>
        <pc:picChg chg="del">
          <ac:chgData name="Martin Børte Liestøl" userId="S::237103@usn.no::e7e7e6d4-0fb5-47b3-bb85-6ba362c425d3" providerId="AD" clId="Web-{5061EC10-04D7-4B4C-B9FF-5E7AB78C923A}" dt="2023-02-09T11:21:26.138" v="167"/>
          <ac:picMkLst>
            <pc:docMk/>
            <pc:sldMk cId="310943271" sldId="262"/>
            <ac:picMk id="3" creationId="{F0A44920-0E97-39FA-F1CE-FBB5759BB508}"/>
          </ac:picMkLst>
        </pc:picChg>
        <pc:picChg chg="add mod">
          <ac:chgData name="Martin Børte Liestøl" userId="S::237103@usn.no::e7e7e6d4-0fb5-47b3-bb85-6ba362c425d3" providerId="AD" clId="Web-{5061EC10-04D7-4B4C-B9FF-5E7AB78C923A}" dt="2023-02-09T11:23:03.014" v="175"/>
          <ac:picMkLst>
            <pc:docMk/>
            <pc:sldMk cId="310943271" sldId="262"/>
            <ac:picMk id="4" creationId="{7E60FBB9-B98C-0729-55FD-F48427B2AE23}"/>
          </ac:picMkLst>
        </pc:picChg>
      </pc:sldChg>
    </pc:docChg>
  </pc:docChgLst>
  <pc:docChgLst>
    <pc:chgData name="Even Jørgensen" userId="S::887658@usn.no::285d20ba-65ff-4b06-abe5-4aa092be8aea" providerId="AD" clId="Web-{F5BA07AA-3DE0-C635-3FCB-384CC8001BF6}"/>
    <pc:docChg chg="addSld delSld modSld">
      <pc:chgData name="Even Jørgensen" userId="S::887658@usn.no::285d20ba-65ff-4b06-abe5-4aa092be8aea" providerId="AD" clId="Web-{F5BA07AA-3DE0-C635-3FCB-384CC8001BF6}" dt="2023-02-10T08:37:57.885" v="173"/>
      <pc:docMkLst>
        <pc:docMk/>
      </pc:docMkLst>
      <pc:sldChg chg="modNotes">
        <pc:chgData name="Even Jørgensen" userId="S::887658@usn.no::285d20ba-65ff-4b06-abe5-4aa092be8aea" providerId="AD" clId="Web-{F5BA07AA-3DE0-C635-3FCB-384CC8001BF6}" dt="2023-02-10T08:37:57.885" v="173"/>
        <pc:sldMkLst>
          <pc:docMk/>
          <pc:sldMk cId="990079386" sldId="281"/>
        </pc:sldMkLst>
      </pc:sldChg>
      <pc:sldChg chg="modNotes">
        <pc:chgData name="Even Jørgensen" userId="S::887658@usn.no::285d20ba-65ff-4b06-abe5-4aa092be8aea" providerId="AD" clId="Web-{F5BA07AA-3DE0-C635-3FCB-384CC8001BF6}" dt="2023-02-10T08:08:22.217" v="164"/>
        <pc:sldMkLst>
          <pc:docMk/>
          <pc:sldMk cId="2186641567" sldId="282"/>
        </pc:sldMkLst>
      </pc:sldChg>
      <pc:sldChg chg="modSp new del">
        <pc:chgData name="Even Jørgensen" userId="S::887658@usn.no::285d20ba-65ff-4b06-abe5-4aa092be8aea" providerId="AD" clId="Web-{F5BA07AA-3DE0-C635-3FCB-384CC8001BF6}" dt="2023-02-10T07:51:46.241" v="110"/>
        <pc:sldMkLst>
          <pc:docMk/>
          <pc:sldMk cId="332829036" sldId="290"/>
        </pc:sldMkLst>
        <pc:spChg chg="mod">
          <ac:chgData name="Even Jørgensen" userId="S::887658@usn.no::285d20ba-65ff-4b06-abe5-4aa092be8aea" providerId="AD" clId="Web-{F5BA07AA-3DE0-C635-3FCB-384CC8001BF6}" dt="2023-02-10T07:51:35.241" v="109" actId="20577"/>
          <ac:spMkLst>
            <pc:docMk/>
            <pc:sldMk cId="332829036" sldId="290"/>
            <ac:spMk id="2" creationId="{701A22E2-ABB7-B5FF-58A5-6E32ED686320}"/>
          </ac:spMkLst>
        </pc:spChg>
        <pc:spChg chg="mod">
          <ac:chgData name="Even Jørgensen" userId="S::887658@usn.no::285d20ba-65ff-4b06-abe5-4aa092be8aea" providerId="AD" clId="Web-{F5BA07AA-3DE0-C635-3FCB-384CC8001BF6}" dt="2023-02-10T07:47:36.067" v="63" actId="1076"/>
          <ac:spMkLst>
            <pc:docMk/>
            <pc:sldMk cId="332829036" sldId="290"/>
            <ac:spMk id="3" creationId="{1FC8B2D4-D7EC-ECB4-76B8-D6501AF5809B}"/>
          </ac:spMkLst>
        </pc:spChg>
      </pc:sldChg>
      <pc:sldChg chg="delSp modSp new">
        <pc:chgData name="Even Jørgensen" userId="S::887658@usn.no::285d20ba-65ff-4b06-abe5-4aa092be8aea" providerId="AD" clId="Web-{F5BA07AA-3DE0-C635-3FCB-384CC8001BF6}" dt="2023-02-10T07:52:34.866" v="129"/>
        <pc:sldMkLst>
          <pc:docMk/>
          <pc:sldMk cId="4134534606" sldId="290"/>
        </pc:sldMkLst>
        <pc:spChg chg="mod">
          <ac:chgData name="Even Jørgensen" userId="S::887658@usn.no::285d20ba-65ff-4b06-abe5-4aa092be8aea" providerId="AD" clId="Web-{F5BA07AA-3DE0-C635-3FCB-384CC8001BF6}" dt="2023-02-10T07:52:30.976" v="127" actId="1076"/>
          <ac:spMkLst>
            <pc:docMk/>
            <pc:sldMk cId="4134534606" sldId="290"/>
            <ac:spMk id="2" creationId="{0C4E1112-1186-EED7-131D-FB7E7EFC3AA3}"/>
          </ac:spMkLst>
        </pc:spChg>
        <pc:spChg chg="del mod">
          <ac:chgData name="Even Jørgensen" userId="S::887658@usn.no::285d20ba-65ff-4b06-abe5-4aa092be8aea" providerId="AD" clId="Web-{F5BA07AA-3DE0-C635-3FCB-384CC8001BF6}" dt="2023-02-10T07:52:34.866" v="129"/>
          <ac:spMkLst>
            <pc:docMk/>
            <pc:sldMk cId="4134534606" sldId="290"/>
            <ac:spMk id="3" creationId="{0048AF99-193D-7BA8-B2AE-DD59AEEB17DC}"/>
          </ac:spMkLst>
        </pc:spChg>
      </pc:sldChg>
    </pc:docChg>
  </pc:docChgLst>
  <pc:docChgLst>
    <pc:chgData name="Abdul Majeed Alizai" userId="S::140444@usn.no::c5980d96-b044-4861-9f15-0f9a68228743" providerId="AD" clId="Web-{2761C63D-FEDF-462D-AB68-D175F0181978}"/>
    <pc:docChg chg="modSld">
      <pc:chgData name="Abdul Majeed Alizai" userId="S::140444@usn.no::c5980d96-b044-4861-9f15-0f9a68228743" providerId="AD" clId="Web-{2761C63D-FEDF-462D-AB68-D175F0181978}" dt="2023-02-09T15:55:25.631" v="98"/>
      <pc:docMkLst>
        <pc:docMk/>
      </pc:docMkLst>
      <pc:sldChg chg="addSp delSp modSp">
        <pc:chgData name="Abdul Majeed Alizai" userId="S::140444@usn.no::c5980d96-b044-4861-9f15-0f9a68228743" providerId="AD" clId="Web-{2761C63D-FEDF-462D-AB68-D175F0181978}" dt="2023-02-09T13:45:56.593" v="66" actId="20577"/>
        <pc:sldMkLst>
          <pc:docMk/>
          <pc:sldMk cId="2286905346" sldId="258"/>
        </pc:sldMkLst>
        <pc:spChg chg="mod">
          <ac:chgData name="Abdul Majeed Alizai" userId="S::140444@usn.no::c5980d96-b044-4861-9f15-0f9a68228743" providerId="AD" clId="Web-{2761C63D-FEDF-462D-AB68-D175F0181978}" dt="2023-02-09T13:45:56.593" v="66" actId="20577"/>
          <ac:spMkLst>
            <pc:docMk/>
            <pc:sldMk cId="2286905346" sldId="258"/>
            <ac:spMk id="3" creationId="{256A62DB-1475-56BF-69D3-E970FD816B36}"/>
          </ac:spMkLst>
        </pc:spChg>
        <pc:spChg chg="del">
          <ac:chgData name="Abdul Majeed Alizai" userId="S::140444@usn.no::c5980d96-b044-4861-9f15-0f9a68228743" providerId="AD" clId="Web-{2761C63D-FEDF-462D-AB68-D175F0181978}" dt="2023-02-09T13:34:52.803" v="0"/>
          <ac:spMkLst>
            <pc:docMk/>
            <pc:sldMk cId="2286905346" sldId="258"/>
            <ac:spMk id="7" creationId="{4358EE2F-6914-348A-D4C4-A7980D2D2258}"/>
          </ac:spMkLst>
        </pc:spChg>
        <pc:spChg chg="del">
          <ac:chgData name="Abdul Majeed Alizai" userId="S::140444@usn.no::c5980d96-b044-4861-9f15-0f9a68228743" providerId="AD" clId="Web-{2761C63D-FEDF-462D-AB68-D175F0181978}" dt="2023-02-09T13:36:09.601" v="44"/>
          <ac:spMkLst>
            <pc:docMk/>
            <pc:sldMk cId="2286905346" sldId="258"/>
            <ac:spMk id="11" creationId="{808848DD-C9DF-D127-233F-0C8896F14B0A}"/>
          </ac:spMkLst>
        </pc:spChg>
        <pc:spChg chg="add mod">
          <ac:chgData name="Abdul Majeed Alizai" userId="S::140444@usn.no::c5980d96-b044-4861-9f15-0f9a68228743" providerId="AD" clId="Web-{2761C63D-FEDF-462D-AB68-D175F0181978}" dt="2023-02-09T13:37:31.352" v="60" actId="1076"/>
          <ac:spMkLst>
            <pc:docMk/>
            <pc:sldMk cId="2286905346" sldId="258"/>
            <ac:spMk id="14" creationId="{8E173C31-2DF1-909C-57B0-D586AB0EF066}"/>
          </ac:spMkLst>
        </pc:spChg>
        <pc:spChg chg="mod">
          <ac:chgData name="Abdul Majeed Alizai" userId="S::140444@usn.no::c5980d96-b044-4861-9f15-0f9a68228743" providerId="AD" clId="Web-{2761C63D-FEDF-462D-AB68-D175F0181978}" dt="2023-02-09T13:37:46.789" v="62" actId="1076"/>
          <ac:spMkLst>
            <pc:docMk/>
            <pc:sldMk cId="2286905346" sldId="258"/>
            <ac:spMk id="16" creationId="{CF7F4489-41D2-9231-0EBF-67314479FB78}"/>
          </ac:spMkLst>
        </pc:spChg>
        <pc:spChg chg="add mod">
          <ac:chgData name="Abdul Majeed Alizai" userId="S::140444@usn.no::c5980d96-b044-4861-9f15-0f9a68228743" providerId="AD" clId="Web-{2761C63D-FEDF-462D-AB68-D175F0181978}" dt="2023-02-09T13:36:24.101" v="59" actId="20577"/>
          <ac:spMkLst>
            <pc:docMk/>
            <pc:sldMk cId="2286905346" sldId="258"/>
            <ac:spMk id="18" creationId="{05357088-9BD5-97D5-5808-1E366F6347E6}"/>
          </ac:spMkLst>
        </pc:spChg>
        <pc:picChg chg="mod">
          <ac:chgData name="Abdul Majeed Alizai" userId="S::140444@usn.no::c5980d96-b044-4861-9f15-0f9a68228743" providerId="AD" clId="Web-{2761C63D-FEDF-462D-AB68-D175F0181978}" dt="2023-02-09T13:37:57.993" v="63" actId="1076"/>
          <ac:picMkLst>
            <pc:docMk/>
            <pc:sldMk cId="2286905346" sldId="258"/>
            <ac:picMk id="17" creationId="{0CBF6B17-CA10-A672-55C1-704988BF9677}"/>
          </ac:picMkLst>
        </pc:picChg>
      </pc:sldChg>
      <pc:sldChg chg="addSp delSp modSp">
        <pc:chgData name="Abdul Majeed Alizai" userId="S::140444@usn.no::c5980d96-b044-4861-9f15-0f9a68228743" providerId="AD" clId="Web-{2761C63D-FEDF-462D-AB68-D175F0181978}" dt="2023-02-09T15:32:49.970" v="77"/>
        <pc:sldMkLst>
          <pc:docMk/>
          <pc:sldMk cId="796727981" sldId="271"/>
        </pc:sldMkLst>
        <pc:spChg chg="add del mod">
          <ac:chgData name="Abdul Majeed Alizai" userId="S::140444@usn.no::c5980d96-b044-4861-9f15-0f9a68228743" providerId="AD" clId="Web-{2761C63D-FEDF-462D-AB68-D175F0181978}" dt="2023-02-09T15:27:46.106" v="68"/>
          <ac:spMkLst>
            <pc:docMk/>
            <pc:sldMk cId="796727981" sldId="271"/>
            <ac:spMk id="4" creationId="{95D53461-1AF2-325C-F2BE-581A447CF4E7}"/>
          </ac:spMkLst>
        </pc:spChg>
        <pc:picChg chg="del">
          <ac:chgData name="Abdul Majeed Alizai" userId="S::140444@usn.no::c5980d96-b044-4861-9f15-0f9a68228743" providerId="AD" clId="Web-{2761C63D-FEDF-462D-AB68-D175F0181978}" dt="2023-02-09T15:27:43.559" v="67"/>
          <ac:picMkLst>
            <pc:docMk/>
            <pc:sldMk cId="796727981" sldId="271"/>
            <ac:picMk id="3" creationId="{930DEC34-9CA2-B78C-7D69-B83FF8E0A540}"/>
          </ac:picMkLst>
        </pc:picChg>
        <pc:picChg chg="add mod ord">
          <ac:chgData name="Abdul Majeed Alizai" userId="S::140444@usn.no::c5980d96-b044-4861-9f15-0f9a68228743" providerId="AD" clId="Web-{2761C63D-FEDF-462D-AB68-D175F0181978}" dt="2023-02-09T15:32:49.970" v="77"/>
          <ac:picMkLst>
            <pc:docMk/>
            <pc:sldMk cId="796727981" sldId="271"/>
            <ac:picMk id="5" creationId="{45D6E489-670D-438C-416F-5633D1C49C49}"/>
          </ac:picMkLst>
        </pc:picChg>
        <pc:picChg chg="mod">
          <ac:chgData name="Abdul Majeed Alizai" userId="S::140444@usn.no::c5980d96-b044-4861-9f15-0f9a68228743" providerId="AD" clId="Web-{2761C63D-FEDF-462D-AB68-D175F0181978}" dt="2023-02-09T15:32:42.469" v="76"/>
          <ac:picMkLst>
            <pc:docMk/>
            <pc:sldMk cId="796727981" sldId="271"/>
            <ac:picMk id="6" creationId="{988FE420-CA73-9641-F4EB-E22A9288736E}"/>
          </ac:picMkLst>
        </pc:picChg>
      </pc:sldChg>
      <pc:sldChg chg="modNotes">
        <pc:chgData name="Abdul Majeed Alizai" userId="S::140444@usn.no::c5980d96-b044-4861-9f15-0f9a68228743" providerId="AD" clId="Web-{2761C63D-FEDF-462D-AB68-D175F0181978}" dt="2023-02-09T15:55:25.631" v="98"/>
        <pc:sldMkLst>
          <pc:docMk/>
          <pc:sldMk cId="2358958084" sldId="273"/>
        </pc:sldMkLst>
      </pc:sldChg>
      <pc:sldChg chg="modSp">
        <pc:chgData name="Abdul Majeed Alizai" userId="S::140444@usn.no::c5980d96-b044-4861-9f15-0f9a68228743" providerId="AD" clId="Web-{2761C63D-FEDF-462D-AB68-D175F0181978}" dt="2023-02-09T15:32:23.985" v="75"/>
        <pc:sldMkLst>
          <pc:docMk/>
          <pc:sldMk cId="2186641567" sldId="282"/>
        </pc:sldMkLst>
        <pc:picChg chg="mod">
          <ac:chgData name="Abdul Majeed Alizai" userId="S::140444@usn.no::c5980d96-b044-4861-9f15-0f9a68228743" providerId="AD" clId="Web-{2761C63D-FEDF-462D-AB68-D175F0181978}" dt="2023-02-09T15:32:23.985" v="75"/>
          <ac:picMkLst>
            <pc:docMk/>
            <pc:sldMk cId="2186641567" sldId="282"/>
            <ac:picMk id="8" creationId="{694CE604-AFC1-1B7A-39F2-BF449DBCD987}"/>
          </ac:picMkLst>
        </pc:picChg>
      </pc:sldChg>
    </pc:docChg>
  </pc:docChgLst>
  <pc:docChgLst>
    <pc:chgData name="Jon Jahren" userId="S::232009@usn.no::06cb33aa-5769-49f3-8b2a-40e96a044175" providerId="AD" clId="Web-{79F3CB45-38D7-41B0-876F-F2DE223C49E3}"/>
    <pc:docChg chg="delSld modSld">
      <pc:chgData name="Jon Jahren" userId="S::232009@usn.no::06cb33aa-5769-49f3-8b2a-40e96a044175" providerId="AD" clId="Web-{79F3CB45-38D7-41B0-876F-F2DE223C49E3}" dt="2023-02-10T07:03:57.178" v="20" actId="14100"/>
      <pc:docMkLst>
        <pc:docMk/>
      </pc:docMkLst>
      <pc:sldChg chg="del">
        <pc:chgData name="Jon Jahren" userId="S::232009@usn.no::06cb33aa-5769-49f3-8b2a-40e96a044175" providerId="AD" clId="Web-{79F3CB45-38D7-41B0-876F-F2DE223C49E3}" dt="2023-02-10T07:01:36.332" v="0"/>
        <pc:sldMkLst>
          <pc:docMk/>
          <pc:sldMk cId="3566575883" sldId="263"/>
        </pc:sldMkLst>
      </pc:sldChg>
      <pc:sldChg chg="modSp">
        <pc:chgData name="Jon Jahren" userId="S::232009@usn.no::06cb33aa-5769-49f3-8b2a-40e96a044175" providerId="AD" clId="Web-{79F3CB45-38D7-41B0-876F-F2DE223C49E3}" dt="2023-02-10T07:02:23.379" v="7" actId="20577"/>
        <pc:sldMkLst>
          <pc:docMk/>
          <pc:sldMk cId="3938125082" sldId="266"/>
        </pc:sldMkLst>
        <pc:spChg chg="mod">
          <ac:chgData name="Jon Jahren" userId="S::232009@usn.no::06cb33aa-5769-49f3-8b2a-40e96a044175" providerId="AD" clId="Web-{79F3CB45-38D7-41B0-876F-F2DE223C49E3}" dt="2023-02-10T07:02:23.379" v="7" actId="20577"/>
          <ac:spMkLst>
            <pc:docMk/>
            <pc:sldMk cId="3938125082" sldId="266"/>
            <ac:spMk id="9" creationId="{C0F15F20-1CD8-339F-29CE-23437CEB1FA4}"/>
          </ac:spMkLst>
        </pc:spChg>
      </pc:sldChg>
      <pc:sldChg chg="addSp delSp modSp mod setBg">
        <pc:chgData name="Jon Jahren" userId="S::232009@usn.no::06cb33aa-5769-49f3-8b2a-40e96a044175" providerId="AD" clId="Web-{79F3CB45-38D7-41B0-876F-F2DE223C49E3}" dt="2023-02-10T07:03:57.178" v="20" actId="14100"/>
        <pc:sldMkLst>
          <pc:docMk/>
          <pc:sldMk cId="1755651782" sldId="285"/>
        </pc:sldMkLst>
        <pc:spChg chg="mod">
          <ac:chgData name="Jon Jahren" userId="S::232009@usn.no::06cb33aa-5769-49f3-8b2a-40e96a044175" providerId="AD" clId="Web-{79F3CB45-38D7-41B0-876F-F2DE223C49E3}" dt="2023-02-10T07:03:19.614" v="15"/>
          <ac:spMkLst>
            <pc:docMk/>
            <pc:sldMk cId="1755651782" sldId="285"/>
            <ac:spMk id="2" creationId="{089D578B-347D-FC30-A5E7-716DEB01C9D3}"/>
          </ac:spMkLst>
        </pc:spChg>
        <pc:spChg chg="add mod ord">
          <ac:chgData name="Jon Jahren" userId="S::232009@usn.no::06cb33aa-5769-49f3-8b2a-40e96a044175" providerId="AD" clId="Web-{79F3CB45-38D7-41B0-876F-F2DE223C49E3}" dt="2023-02-10T07:03:19.614" v="15"/>
          <ac:spMkLst>
            <pc:docMk/>
            <pc:sldMk cId="1755651782" sldId="285"/>
            <ac:spMk id="3" creationId="{46C725AA-3EAB-50B0-DB7F-2E64BFB772DD}"/>
          </ac:spMkLst>
        </pc:spChg>
        <pc:spChg chg="add del">
          <ac:chgData name="Jon Jahren" userId="S::232009@usn.no::06cb33aa-5769-49f3-8b2a-40e96a044175" providerId="AD" clId="Web-{79F3CB45-38D7-41B0-876F-F2DE223C49E3}" dt="2023-02-10T07:03:14.005" v="12"/>
          <ac:spMkLst>
            <pc:docMk/>
            <pc:sldMk cId="1755651782" sldId="285"/>
            <ac:spMk id="10" creationId="{31AA1E1C-DA67-488F-A983-F3ABD792C3BE}"/>
          </ac:spMkLst>
        </pc:spChg>
        <pc:spChg chg="add del">
          <ac:chgData name="Jon Jahren" userId="S::232009@usn.no::06cb33aa-5769-49f3-8b2a-40e96a044175" providerId="AD" clId="Web-{79F3CB45-38D7-41B0-876F-F2DE223C49E3}" dt="2023-02-10T07:03:14.005" v="12"/>
          <ac:spMkLst>
            <pc:docMk/>
            <pc:sldMk cId="1755651782" sldId="285"/>
            <ac:spMk id="12" creationId="{DC46DA5A-CECD-42F0-A57E-8D5BAE36270E}"/>
          </ac:spMkLst>
        </pc:spChg>
        <pc:spChg chg="add del">
          <ac:chgData name="Jon Jahren" userId="S::232009@usn.no::06cb33aa-5769-49f3-8b2a-40e96a044175" providerId="AD" clId="Web-{79F3CB45-38D7-41B0-876F-F2DE223C49E3}" dt="2023-02-10T07:03:14.005" v="12"/>
          <ac:spMkLst>
            <pc:docMk/>
            <pc:sldMk cId="1755651782" sldId="285"/>
            <ac:spMk id="14" creationId="{1BBFDD63-AD5F-4E42-979B-2FBDE3450982}"/>
          </ac:spMkLst>
        </pc:spChg>
        <pc:spChg chg="add del">
          <ac:chgData name="Jon Jahren" userId="S::232009@usn.no::06cb33aa-5769-49f3-8b2a-40e96a044175" providerId="AD" clId="Web-{79F3CB45-38D7-41B0-876F-F2DE223C49E3}" dt="2023-02-10T07:03:14.005" v="12"/>
          <ac:spMkLst>
            <pc:docMk/>
            <pc:sldMk cId="1755651782" sldId="285"/>
            <ac:spMk id="16" creationId="{AABDB02C-700D-4121-B1D1-CCB58F4BE5E0}"/>
          </ac:spMkLst>
        </pc:spChg>
        <pc:spChg chg="add del">
          <ac:chgData name="Jon Jahren" userId="S::232009@usn.no::06cb33aa-5769-49f3-8b2a-40e96a044175" providerId="AD" clId="Web-{79F3CB45-38D7-41B0-876F-F2DE223C49E3}" dt="2023-02-10T07:03:19.614" v="14"/>
          <ac:spMkLst>
            <pc:docMk/>
            <pc:sldMk cId="1755651782" sldId="285"/>
            <ac:spMk id="18" creationId="{5FDDA4BF-98A9-4AD2-B563-1050D4040720}"/>
          </ac:spMkLst>
        </pc:spChg>
        <pc:spChg chg="add del">
          <ac:chgData name="Jon Jahren" userId="S::232009@usn.no::06cb33aa-5769-49f3-8b2a-40e96a044175" providerId="AD" clId="Web-{79F3CB45-38D7-41B0-876F-F2DE223C49E3}" dt="2023-02-10T07:03:19.614" v="14"/>
          <ac:spMkLst>
            <pc:docMk/>
            <pc:sldMk cId="1755651782" sldId="285"/>
            <ac:spMk id="19" creationId="{AB47DD37-2326-421B-8396-2065D72A454F}"/>
          </ac:spMkLst>
        </pc:spChg>
        <pc:spChg chg="add del">
          <ac:chgData name="Jon Jahren" userId="S::232009@usn.no::06cb33aa-5769-49f3-8b2a-40e96a044175" providerId="AD" clId="Web-{79F3CB45-38D7-41B0-876F-F2DE223C49E3}" dt="2023-02-10T07:03:19.614" v="14"/>
          <ac:spMkLst>
            <pc:docMk/>
            <pc:sldMk cId="1755651782" sldId="285"/>
            <ac:spMk id="20" creationId="{85306E64-E868-4378-9486-393C92BC8B71}"/>
          </ac:spMkLst>
        </pc:spChg>
        <pc:spChg chg="add del">
          <ac:chgData name="Jon Jahren" userId="S::232009@usn.no::06cb33aa-5769-49f3-8b2a-40e96a044175" providerId="AD" clId="Web-{79F3CB45-38D7-41B0-876F-F2DE223C49E3}" dt="2023-02-10T07:03:19.614" v="14"/>
          <ac:spMkLst>
            <pc:docMk/>
            <pc:sldMk cId="1755651782" sldId="285"/>
            <ac:spMk id="21" creationId="{01A5FD61-AF28-4544-AF3E-7193BDDDCF43}"/>
          </ac:spMkLst>
        </pc:spChg>
        <pc:spChg chg="add">
          <ac:chgData name="Jon Jahren" userId="S::232009@usn.no::06cb33aa-5769-49f3-8b2a-40e96a044175" providerId="AD" clId="Web-{79F3CB45-38D7-41B0-876F-F2DE223C49E3}" dt="2023-02-10T07:03:19.614" v="15"/>
          <ac:spMkLst>
            <pc:docMk/>
            <pc:sldMk cId="1755651782" sldId="285"/>
            <ac:spMk id="23" creationId="{DD68B093-D5D0-413E-B63F-4E732B9D0FE7}"/>
          </ac:spMkLst>
        </pc:spChg>
        <pc:spChg chg="add">
          <ac:chgData name="Jon Jahren" userId="S::232009@usn.no::06cb33aa-5769-49f3-8b2a-40e96a044175" providerId="AD" clId="Web-{79F3CB45-38D7-41B0-876F-F2DE223C49E3}" dt="2023-02-10T07:03:19.614" v="15"/>
          <ac:spMkLst>
            <pc:docMk/>
            <pc:sldMk cId="1755651782" sldId="285"/>
            <ac:spMk id="24" creationId="{AD476645-8D91-4AA1-99AA-A41FB38973AC}"/>
          </ac:spMkLst>
        </pc:spChg>
        <pc:picChg chg="mod ord">
          <ac:chgData name="Jon Jahren" userId="S::232009@usn.no::06cb33aa-5769-49f3-8b2a-40e96a044175" providerId="AD" clId="Web-{79F3CB45-38D7-41B0-876F-F2DE223C49E3}" dt="2023-02-10T07:03:47.427" v="18" actId="1076"/>
          <ac:picMkLst>
            <pc:docMk/>
            <pc:sldMk cId="1755651782" sldId="285"/>
            <ac:picMk id="4" creationId="{2636FA1E-E768-A4CC-B025-6C22BA94935B}"/>
          </ac:picMkLst>
        </pc:picChg>
        <pc:picChg chg="mod ord">
          <ac:chgData name="Jon Jahren" userId="S::232009@usn.no::06cb33aa-5769-49f3-8b2a-40e96a044175" providerId="AD" clId="Web-{79F3CB45-38D7-41B0-876F-F2DE223C49E3}" dt="2023-02-10T07:03:57.178" v="20" actId="14100"/>
          <ac:picMkLst>
            <pc:docMk/>
            <pc:sldMk cId="1755651782" sldId="285"/>
            <ac:picMk id="5" creationId="{01CCFA9F-FE8D-14FF-27CE-7E094EE9E3CB}"/>
          </ac:picMkLst>
        </pc:picChg>
      </pc:sldChg>
    </pc:docChg>
  </pc:docChgLst>
  <pc:docChgLst>
    <pc:chgData name="Abdul Majeed Alizai" userId="S::140444@usn.no::c5980d96-b044-4861-9f15-0f9a68228743" providerId="AD" clId="Web-{96A7172D-CABA-4A81-9CAD-BEE5737A33C0}"/>
    <pc:docChg chg="addSld modSld sldOrd">
      <pc:chgData name="Abdul Majeed Alizai" userId="S::140444@usn.no::c5980d96-b044-4861-9f15-0f9a68228743" providerId="AD" clId="Web-{96A7172D-CABA-4A81-9CAD-BEE5737A33C0}" dt="2023-02-09T13:27:56.650" v="2639" actId="20577"/>
      <pc:docMkLst>
        <pc:docMk/>
      </pc:docMkLst>
      <pc:sldChg chg="addSp modSp">
        <pc:chgData name="Abdul Majeed Alizai" userId="S::140444@usn.no::c5980d96-b044-4861-9f15-0f9a68228743" providerId="AD" clId="Web-{96A7172D-CABA-4A81-9CAD-BEE5737A33C0}" dt="2023-02-09T11:04:00.872" v="1135"/>
        <pc:sldMkLst>
          <pc:docMk/>
          <pc:sldMk cId="4253124984" sldId="256"/>
        </pc:sldMkLst>
        <pc:picChg chg="add mod">
          <ac:chgData name="Abdul Majeed Alizai" userId="S::140444@usn.no::c5980d96-b044-4861-9f15-0f9a68228743" providerId="AD" clId="Web-{96A7172D-CABA-4A81-9CAD-BEE5737A33C0}" dt="2023-02-09T11:04:00.872" v="1135"/>
          <ac:picMkLst>
            <pc:docMk/>
            <pc:sldMk cId="4253124984" sldId="256"/>
            <ac:picMk id="2" creationId="{461ECB2F-90C7-D54C-A5EE-9E95C1AB5F12}"/>
          </ac:picMkLst>
        </pc:picChg>
      </pc:sldChg>
      <pc:sldChg chg="modSp">
        <pc:chgData name="Abdul Majeed Alizai" userId="S::140444@usn.no::c5980d96-b044-4861-9f15-0f9a68228743" providerId="AD" clId="Web-{96A7172D-CABA-4A81-9CAD-BEE5737A33C0}" dt="2023-02-09T13:27:56.650" v="2639" actId="20577"/>
        <pc:sldMkLst>
          <pc:docMk/>
          <pc:sldMk cId="2286905346" sldId="258"/>
        </pc:sldMkLst>
        <pc:spChg chg="mod">
          <ac:chgData name="Abdul Majeed Alizai" userId="S::140444@usn.no::c5980d96-b044-4861-9f15-0f9a68228743" providerId="AD" clId="Web-{96A7172D-CABA-4A81-9CAD-BEE5737A33C0}" dt="2023-02-09T13:21:14.286" v="2585" actId="20577"/>
          <ac:spMkLst>
            <pc:docMk/>
            <pc:sldMk cId="2286905346" sldId="258"/>
            <ac:spMk id="2" creationId="{45D0FF0A-63EF-1737-D737-0D54E6E8AC6B}"/>
          </ac:spMkLst>
        </pc:spChg>
        <pc:spChg chg="mod">
          <ac:chgData name="Abdul Majeed Alizai" userId="S::140444@usn.no::c5980d96-b044-4861-9f15-0f9a68228743" providerId="AD" clId="Web-{96A7172D-CABA-4A81-9CAD-BEE5737A33C0}" dt="2023-02-09T13:27:16.352" v="2634" actId="20577"/>
          <ac:spMkLst>
            <pc:docMk/>
            <pc:sldMk cId="2286905346" sldId="258"/>
            <ac:spMk id="3" creationId="{256A62DB-1475-56BF-69D3-E970FD816B36}"/>
          </ac:spMkLst>
        </pc:spChg>
        <pc:spChg chg="mod">
          <ac:chgData name="Abdul Majeed Alizai" userId="S::140444@usn.no::c5980d96-b044-4861-9f15-0f9a68228743" providerId="AD" clId="Web-{96A7172D-CABA-4A81-9CAD-BEE5737A33C0}" dt="2023-02-09T13:27:56.650" v="2639" actId="20577"/>
          <ac:spMkLst>
            <pc:docMk/>
            <pc:sldMk cId="2286905346" sldId="258"/>
            <ac:spMk id="7" creationId="{4358EE2F-6914-348A-D4C4-A7980D2D2258}"/>
          </ac:spMkLst>
        </pc:spChg>
        <pc:spChg chg="mod">
          <ac:chgData name="Abdul Majeed Alizai" userId="S::140444@usn.no::c5980d96-b044-4861-9f15-0f9a68228743" providerId="AD" clId="Web-{96A7172D-CABA-4A81-9CAD-BEE5737A33C0}" dt="2023-02-09T13:26:42.102" v="2630" actId="1076"/>
          <ac:spMkLst>
            <pc:docMk/>
            <pc:sldMk cId="2286905346" sldId="258"/>
            <ac:spMk id="8" creationId="{AD5569BA-EFF0-BD28-8426-F47AFAF2A3BA}"/>
          </ac:spMkLst>
        </pc:spChg>
        <pc:spChg chg="mod">
          <ac:chgData name="Abdul Majeed Alizai" userId="S::140444@usn.no::c5980d96-b044-4861-9f15-0f9a68228743" providerId="AD" clId="Web-{96A7172D-CABA-4A81-9CAD-BEE5737A33C0}" dt="2023-02-09T13:26:59.758" v="2632" actId="1076"/>
          <ac:spMkLst>
            <pc:docMk/>
            <pc:sldMk cId="2286905346" sldId="258"/>
            <ac:spMk id="11" creationId="{808848DD-C9DF-D127-233F-0C8896F14B0A}"/>
          </ac:spMkLst>
        </pc:spChg>
        <pc:spChg chg="mod">
          <ac:chgData name="Abdul Majeed Alizai" userId="S::140444@usn.no::c5980d96-b044-4861-9f15-0f9a68228743" providerId="AD" clId="Web-{96A7172D-CABA-4A81-9CAD-BEE5737A33C0}" dt="2023-02-09T13:24:28.272" v="2629" actId="14100"/>
          <ac:spMkLst>
            <pc:docMk/>
            <pc:sldMk cId="2286905346" sldId="258"/>
            <ac:spMk id="13" creationId="{567849EF-C5FC-8ACA-4130-EEA08F0B4430}"/>
          </ac:spMkLst>
        </pc:spChg>
        <pc:spChg chg="mod">
          <ac:chgData name="Abdul Majeed Alizai" userId="S::140444@usn.no::c5980d96-b044-4861-9f15-0f9a68228743" providerId="AD" clId="Web-{96A7172D-CABA-4A81-9CAD-BEE5737A33C0}" dt="2023-02-09T13:23:49.834" v="2623" actId="20577"/>
          <ac:spMkLst>
            <pc:docMk/>
            <pc:sldMk cId="2286905346" sldId="258"/>
            <ac:spMk id="16" creationId="{CF7F4489-41D2-9231-0EBF-67314479FB78}"/>
          </ac:spMkLst>
        </pc:spChg>
        <pc:picChg chg="mod">
          <ac:chgData name="Abdul Majeed Alizai" userId="S::140444@usn.no::c5980d96-b044-4861-9f15-0f9a68228743" providerId="AD" clId="Web-{96A7172D-CABA-4A81-9CAD-BEE5737A33C0}" dt="2023-02-09T11:32:30.589" v="2542" actId="1076"/>
          <ac:picMkLst>
            <pc:docMk/>
            <pc:sldMk cId="2286905346" sldId="258"/>
            <ac:picMk id="18" creationId="{BAC9BBA8-001A-5010-ECCA-B786AA775606}"/>
          </ac:picMkLst>
        </pc:picChg>
      </pc:sldChg>
      <pc:sldChg chg="modNotes">
        <pc:chgData name="Abdul Majeed Alizai" userId="S::140444@usn.no::c5980d96-b044-4861-9f15-0f9a68228743" providerId="AD" clId="Web-{96A7172D-CABA-4A81-9CAD-BEE5737A33C0}" dt="2023-02-09T11:12:35.579" v="1695"/>
        <pc:sldMkLst>
          <pc:docMk/>
          <pc:sldMk cId="796727981" sldId="271"/>
        </pc:sldMkLst>
      </pc:sldChg>
      <pc:sldChg chg="modSp modNotes">
        <pc:chgData name="Abdul Majeed Alizai" userId="S::140444@usn.no::c5980d96-b044-4861-9f15-0f9a68228743" providerId="AD" clId="Web-{96A7172D-CABA-4A81-9CAD-BEE5737A33C0}" dt="2023-02-08T23:39:40.899" v="95" actId="20577"/>
        <pc:sldMkLst>
          <pc:docMk/>
          <pc:sldMk cId="2711285916" sldId="272"/>
        </pc:sldMkLst>
        <pc:spChg chg="mod">
          <ac:chgData name="Abdul Majeed Alizai" userId="S::140444@usn.no::c5980d96-b044-4861-9f15-0f9a68228743" providerId="AD" clId="Web-{96A7172D-CABA-4A81-9CAD-BEE5737A33C0}" dt="2023-02-08T23:39:40.899" v="95" actId="20577"/>
          <ac:spMkLst>
            <pc:docMk/>
            <pc:sldMk cId="2711285916" sldId="272"/>
            <ac:spMk id="5" creationId="{1531434A-4CB2-62B8-2688-0BF2ED979F03}"/>
          </ac:spMkLst>
        </pc:spChg>
      </pc:sldChg>
      <pc:sldChg chg="modNotes">
        <pc:chgData name="Abdul Majeed Alizai" userId="S::140444@usn.no::c5980d96-b044-4861-9f15-0f9a68228743" providerId="AD" clId="Web-{96A7172D-CABA-4A81-9CAD-BEE5737A33C0}" dt="2023-02-09T11:29:30.337" v="2540"/>
        <pc:sldMkLst>
          <pc:docMk/>
          <pc:sldMk cId="2358958084" sldId="273"/>
        </pc:sldMkLst>
      </pc:sldChg>
      <pc:sldChg chg="addSp delSp modSp add ord replId modNotes">
        <pc:chgData name="Abdul Majeed Alizai" userId="S::140444@usn.no::c5980d96-b044-4861-9f15-0f9a68228743" providerId="AD" clId="Web-{96A7172D-CABA-4A81-9CAD-BEE5737A33C0}" dt="2023-02-09T11:23:38.069" v="2213"/>
        <pc:sldMkLst>
          <pc:docMk/>
          <pc:sldMk cId="1193408408" sldId="279"/>
        </pc:sldMkLst>
        <pc:spChg chg="add del mod">
          <ac:chgData name="Abdul Majeed Alizai" userId="S::140444@usn.no::c5980d96-b044-4861-9f15-0f9a68228743" providerId="AD" clId="Web-{96A7172D-CABA-4A81-9CAD-BEE5737A33C0}" dt="2023-02-09T11:17:01.581" v="1961"/>
          <ac:spMkLst>
            <pc:docMk/>
            <pc:sldMk cId="1193408408" sldId="279"/>
            <ac:spMk id="5" creationId="{B29AA267-A657-2E2E-6074-E6E02C1F49C7}"/>
          </ac:spMkLst>
        </pc:spChg>
        <pc:picChg chg="del">
          <ac:chgData name="Abdul Majeed Alizai" userId="S::140444@usn.no::c5980d96-b044-4861-9f15-0f9a68228743" providerId="AD" clId="Web-{96A7172D-CABA-4A81-9CAD-BEE5737A33C0}" dt="2023-02-09T11:16:05.659" v="1960"/>
          <ac:picMkLst>
            <pc:docMk/>
            <pc:sldMk cId="1193408408" sldId="279"/>
            <ac:picMk id="3" creationId="{BC966C0E-27AE-6DF2-627E-218285CC33D6}"/>
          </ac:picMkLst>
        </pc:picChg>
        <pc:picChg chg="add mod ord">
          <ac:chgData name="Abdul Majeed Alizai" userId="S::140444@usn.no::c5980d96-b044-4861-9f15-0f9a68228743" providerId="AD" clId="Web-{96A7172D-CABA-4A81-9CAD-BEE5737A33C0}" dt="2023-02-09T11:17:14.847" v="1963" actId="14100"/>
          <ac:picMkLst>
            <pc:docMk/>
            <pc:sldMk cId="1193408408" sldId="279"/>
            <ac:picMk id="6" creationId="{24E735B4-866B-B009-B1ED-E9E8E57DB3FA}"/>
          </ac:picMkLst>
        </pc:picChg>
      </pc:sldChg>
      <pc:sldChg chg="modSp">
        <pc:chgData name="Abdul Majeed Alizai" userId="S::140444@usn.no::c5980d96-b044-4861-9f15-0f9a68228743" providerId="AD" clId="Web-{96A7172D-CABA-4A81-9CAD-BEE5737A33C0}" dt="2023-02-09T13:15:42.611" v="2544" actId="14100"/>
        <pc:sldMkLst>
          <pc:docMk/>
          <pc:sldMk cId="990079386" sldId="281"/>
        </pc:sldMkLst>
        <pc:picChg chg="mod">
          <ac:chgData name="Abdul Majeed Alizai" userId="S::140444@usn.no::c5980d96-b044-4861-9f15-0f9a68228743" providerId="AD" clId="Web-{96A7172D-CABA-4A81-9CAD-BEE5737A33C0}" dt="2023-02-09T13:15:42.611" v="2544" actId="14100"/>
          <ac:picMkLst>
            <pc:docMk/>
            <pc:sldMk cId="990079386" sldId="281"/>
            <ac:picMk id="4" creationId="{07D7E1E4-9524-BB57-659D-ED40ABAA8E9B}"/>
          </ac:picMkLst>
        </pc:picChg>
      </pc:sldChg>
    </pc:docChg>
  </pc:docChgLst>
  <pc:docChgLst>
    <pc:chgData name="Abdul Majeed Alizai" userId="S::140444@usn.no::c5980d96-b044-4861-9f15-0f9a68228743" providerId="AD" clId="Web-{2876E7A8-71F6-422C-AE46-65FF3995A7EC}"/>
    <pc:docChg chg="modSld">
      <pc:chgData name="Abdul Majeed Alizai" userId="S::140444@usn.no::c5980d96-b044-4861-9f15-0f9a68228743" providerId="AD" clId="Web-{2876E7A8-71F6-422C-AE46-65FF3995A7EC}" dt="2023-02-06T19:44:34.612" v="6" actId="14100"/>
      <pc:docMkLst>
        <pc:docMk/>
      </pc:docMkLst>
      <pc:sldChg chg="addSp modSp">
        <pc:chgData name="Abdul Majeed Alizai" userId="S::140444@usn.no::c5980d96-b044-4861-9f15-0f9a68228743" providerId="AD" clId="Web-{2876E7A8-71F6-422C-AE46-65FF3995A7EC}" dt="2023-02-06T19:44:34.612" v="6" actId="14100"/>
        <pc:sldMkLst>
          <pc:docMk/>
          <pc:sldMk cId="3620521938" sldId="261"/>
        </pc:sldMkLst>
        <pc:picChg chg="add mod">
          <ac:chgData name="Abdul Majeed Alizai" userId="S::140444@usn.no::c5980d96-b044-4861-9f15-0f9a68228743" providerId="AD" clId="Web-{2876E7A8-71F6-422C-AE46-65FF3995A7EC}" dt="2023-02-06T19:44:34.612" v="6" actId="14100"/>
          <ac:picMkLst>
            <pc:docMk/>
            <pc:sldMk cId="3620521938" sldId="261"/>
            <ac:picMk id="3" creationId="{1AE4D6D3-7F35-5FAF-F825-F026299B0322}"/>
          </ac:picMkLst>
        </pc:picChg>
        <pc:picChg chg="mod">
          <ac:chgData name="Abdul Majeed Alizai" userId="S::140444@usn.no::c5980d96-b044-4861-9f15-0f9a68228743" providerId="AD" clId="Web-{2876E7A8-71F6-422C-AE46-65FF3995A7EC}" dt="2023-02-06T19:43:49.345" v="3" actId="1076"/>
          <ac:picMkLst>
            <pc:docMk/>
            <pc:sldMk cId="3620521938" sldId="261"/>
            <ac:picMk id="4" creationId="{7D4B9F68-0BAB-806E-4498-A53DB94AFBB4}"/>
          </ac:picMkLst>
        </pc:picChg>
      </pc:sldChg>
    </pc:docChg>
  </pc:docChgLst>
  <pc:docChgLst>
    <pc:chgData name="Even Jørgensen" userId="S::887658@usn.no::285d20ba-65ff-4b06-abe5-4aa092be8aea" providerId="AD" clId="Web-{1F8A358D-DF29-B9DD-ED13-468A2C8D9BAA}"/>
    <pc:docChg chg="modSld">
      <pc:chgData name="Even Jørgensen" userId="S::887658@usn.no::285d20ba-65ff-4b06-abe5-4aa092be8aea" providerId="AD" clId="Web-{1F8A358D-DF29-B9DD-ED13-468A2C8D9BAA}" dt="2023-02-09T11:01:46.191" v="1"/>
      <pc:docMkLst>
        <pc:docMk/>
      </pc:docMkLst>
      <pc:sldChg chg="addSp">
        <pc:chgData name="Even Jørgensen" userId="S::887658@usn.no::285d20ba-65ff-4b06-abe5-4aa092be8aea" providerId="AD" clId="Web-{1F8A358D-DF29-B9DD-ED13-468A2C8D9BAA}" dt="2023-02-09T11:01:46.191" v="1"/>
        <pc:sldMkLst>
          <pc:docMk/>
          <pc:sldMk cId="2286905346" sldId="258"/>
        </pc:sldMkLst>
        <pc:inkChg chg="add">
          <ac:chgData name="Even Jørgensen" userId="S::887658@usn.no::285d20ba-65ff-4b06-abe5-4aa092be8aea" providerId="AD" clId="Web-{1F8A358D-DF29-B9DD-ED13-468A2C8D9BAA}" dt="2023-02-09T11:01:44.128" v="0"/>
          <ac:inkMkLst>
            <pc:docMk/>
            <pc:sldMk cId="2286905346" sldId="258"/>
            <ac:inkMk id="12" creationId="{EB05ACD1-7E01-F8E4-99E3-4EC4AEB046F0}"/>
          </ac:inkMkLst>
        </pc:inkChg>
        <pc:inkChg chg="add">
          <ac:chgData name="Even Jørgensen" userId="S::887658@usn.no::285d20ba-65ff-4b06-abe5-4aa092be8aea" providerId="AD" clId="Web-{1F8A358D-DF29-B9DD-ED13-468A2C8D9BAA}" dt="2023-02-09T11:01:46.191" v="1"/>
          <ac:inkMkLst>
            <pc:docMk/>
            <pc:sldMk cId="2286905346" sldId="258"/>
            <ac:inkMk id="14" creationId="{5A416133-5FF7-AFDE-E5C8-DD705D1E6697}"/>
          </ac:inkMkLst>
        </pc:inkChg>
      </pc:sldChg>
    </pc:docChg>
  </pc:docChgLst>
  <pc:docChgLst>
    <pc:chgData name="Even Jørgensen" userId="S::887658@usn.no::285d20ba-65ff-4b06-abe5-4aa092be8aea" providerId="AD" clId="Web-{CFD927B5-2DFD-9AFA-AD84-7521D18F4362}"/>
    <pc:docChg chg="modSld">
      <pc:chgData name="Even Jørgensen" userId="S::887658@usn.no::285d20ba-65ff-4b06-abe5-4aa092be8aea" providerId="AD" clId="Web-{CFD927B5-2DFD-9AFA-AD84-7521D18F4362}" dt="2023-02-06T21:01:06.627" v="64" actId="20577"/>
      <pc:docMkLst>
        <pc:docMk/>
      </pc:docMkLst>
      <pc:sldChg chg="addSp delSp modSp">
        <pc:chgData name="Even Jørgensen" userId="S::887658@usn.no::285d20ba-65ff-4b06-abe5-4aa092be8aea" providerId="AD" clId="Web-{CFD927B5-2DFD-9AFA-AD84-7521D18F4362}" dt="2023-02-06T21:01:06.627" v="64" actId="20577"/>
        <pc:sldMkLst>
          <pc:docMk/>
          <pc:sldMk cId="2286905346" sldId="258"/>
        </pc:sldMkLst>
        <pc:spChg chg="add del mod">
          <ac:chgData name="Even Jørgensen" userId="S::887658@usn.no::285d20ba-65ff-4b06-abe5-4aa092be8aea" providerId="AD" clId="Web-{CFD927B5-2DFD-9AFA-AD84-7521D18F4362}" dt="2023-02-06T20:59:35.642" v="16"/>
          <ac:spMkLst>
            <pc:docMk/>
            <pc:sldMk cId="2286905346" sldId="258"/>
            <ac:spMk id="6" creationId="{0A452AA4-39AC-FBF4-783D-89DB43FB0088}"/>
          </ac:spMkLst>
        </pc:spChg>
        <pc:spChg chg="add mod">
          <ac:chgData name="Even Jørgensen" userId="S::887658@usn.no::285d20ba-65ff-4b06-abe5-4aa092be8aea" providerId="AD" clId="Web-{CFD927B5-2DFD-9AFA-AD84-7521D18F4362}" dt="2023-02-06T21:01:06.627" v="64" actId="20577"/>
          <ac:spMkLst>
            <pc:docMk/>
            <pc:sldMk cId="2286905346" sldId="258"/>
            <ac:spMk id="7" creationId="{4358EE2F-6914-348A-D4C4-A7980D2D2258}"/>
          </ac:spMkLst>
        </pc:spChg>
        <pc:picChg chg="add mod">
          <ac:chgData name="Even Jørgensen" userId="S::887658@usn.no::285d20ba-65ff-4b06-abe5-4aa092be8aea" providerId="AD" clId="Web-{CFD927B5-2DFD-9AFA-AD84-7521D18F4362}" dt="2023-02-06T20:59:00.313" v="13" actId="14100"/>
          <ac:picMkLst>
            <pc:docMk/>
            <pc:sldMk cId="2286905346" sldId="258"/>
            <ac:picMk id="4" creationId="{9B9AC6A3-4E7C-2F7C-4DBF-2A4A093B04B2}"/>
          </ac:picMkLst>
        </pc:picChg>
      </pc:sldChg>
    </pc:docChg>
  </pc:docChgLst>
  <pc:docChgLst>
    <pc:chgData name="Abdul Majeed Alizai" userId="S::140444@usn.no::c5980d96-b044-4861-9f15-0f9a68228743" providerId="AD" clId="Web-{B9517F2B-1862-40B2-ADDB-AC2C4DF2DC8E}"/>
    <pc:docChg chg="addSld delSld modSld">
      <pc:chgData name="Abdul Majeed Alizai" userId="S::140444@usn.no::c5980d96-b044-4861-9f15-0f9a68228743" providerId="AD" clId="Web-{B9517F2B-1862-40B2-ADDB-AC2C4DF2DC8E}" dt="2023-02-08T12:36:37.913" v="261"/>
      <pc:docMkLst>
        <pc:docMk/>
      </pc:docMkLst>
      <pc:sldChg chg="addSp delSp modSp del">
        <pc:chgData name="Abdul Majeed Alizai" userId="S::140444@usn.no::c5980d96-b044-4861-9f15-0f9a68228743" providerId="AD" clId="Web-{B9517F2B-1862-40B2-ADDB-AC2C4DF2DC8E}" dt="2023-02-08T10:52:01.967" v="42"/>
        <pc:sldMkLst>
          <pc:docMk/>
          <pc:sldMk cId="3620521938" sldId="261"/>
        </pc:sldMkLst>
        <pc:spChg chg="add del mod">
          <ac:chgData name="Abdul Majeed Alizai" userId="S::140444@usn.no::c5980d96-b044-4861-9f15-0f9a68228743" providerId="AD" clId="Web-{B9517F2B-1862-40B2-ADDB-AC2C4DF2DC8E}" dt="2023-02-08T10:51:00.887" v="25"/>
          <ac:spMkLst>
            <pc:docMk/>
            <pc:sldMk cId="3620521938" sldId="261"/>
            <ac:spMk id="5" creationId="{C097A214-315E-101D-749D-B1B75971DC16}"/>
          </ac:spMkLst>
        </pc:spChg>
        <pc:spChg chg="del">
          <ac:chgData name="Abdul Majeed Alizai" userId="S::140444@usn.no::c5980d96-b044-4861-9f15-0f9a68228743" providerId="AD" clId="Web-{B9517F2B-1862-40B2-ADDB-AC2C4DF2DC8E}" dt="2023-02-08T10:46:58.367" v="0"/>
          <ac:spMkLst>
            <pc:docMk/>
            <pc:sldMk cId="3620521938" sldId="261"/>
            <ac:spMk id="7" creationId="{0F51A6FF-B343-3C04-EF03-04C4FF983CA9}"/>
          </ac:spMkLst>
        </pc:spChg>
        <pc:spChg chg="add mod">
          <ac:chgData name="Abdul Majeed Alizai" userId="S::140444@usn.no::c5980d96-b044-4861-9f15-0f9a68228743" providerId="AD" clId="Web-{B9517F2B-1862-40B2-ADDB-AC2C4DF2DC8E}" dt="2023-02-08T10:51:59.185" v="41"/>
          <ac:spMkLst>
            <pc:docMk/>
            <pc:sldMk cId="3620521938" sldId="261"/>
            <ac:spMk id="9" creationId="{408C9C74-961D-33EA-4648-4388B9187C26}"/>
          </ac:spMkLst>
        </pc:spChg>
        <pc:picChg chg="add del mod ord">
          <ac:chgData name="Abdul Majeed Alizai" userId="S::140444@usn.no::c5980d96-b044-4861-9f15-0f9a68228743" providerId="AD" clId="Web-{B9517F2B-1862-40B2-ADDB-AC2C4DF2DC8E}" dt="2023-02-08T10:49:44.980" v="24"/>
          <ac:picMkLst>
            <pc:docMk/>
            <pc:sldMk cId="3620521938" sldId="261"/>
            <ac:picMk id="3" creationId="{930DEC34-9CA2-B78C-7D69-B83FF8E0A540}"/>
          </ac:picMkLst>
        </pc:picChg>
        <pc:picChg chg="add del mod ord">
          <ac:chgData name="Abdul Majeed Alizai" userId="S::140444@usn.no::c5980d96-b044-4861-9f15-0f9a68228743" providerId="AD" clId="Web-{B9517F2B-1862-40B2-ADDB-AC2C4DF2DC8E}" dt="2023-02-08T10:51:59.185" v="41"/>
          <ac:picMkLst>
            <pc:docMk/>
            <pc:sldMk cId="3620521938" sldId="261"/>
            <ac:picMk id="6" creationId="{8CCA94BD-2E35-70BA-A024-42187185120B}"/>
          </ac:picMkLst>
        </pc:picChg>
      </pc:sldChg>
      <pc:sldChg chg="addSp delSp modSp add replId modNotes">
        <pc:chgData name="Abdul Majeed Alizai" userId="S::140444@usn.no::c5980d96-b044-4861-9f15-0f9a68228743" providerId="AD" clId="Web-{B9517F2B-1862-40B2-ADDB-AC2C4DF2DC8E}" dt="2023-02-08T12:36:37.913" v="261"/>
        <pc:sldMkLst>
          <pc:docMk/>
          <pc:sldMk cId="796727981" sldId="271"/>
        </pc:sldMkLst>
        <pc:spChg chg="del">
          <ac:chgData name="Abdul Majeed Alizai" userId="S::140444@usn.no::c5980d96-b044-4861-9f15-0f9a68228743" providerId="AD" clId="Web-{B9517F2B-1862-40B2-ADDB-AC2C4DF2DC8E}" dt="2023-02-08T10:47:37.868" v="6"/>
          <ac:spMkLst>
            <pc:docMk/>
            <pc:sldMk cId="796727981" sldId="271"/>
            <ac:spMk id="2" creationId="{AF8E0C51-614C-B011-2915-1E88A366493F}"/>
          </ac:spMkLst>
        </pc:spChg>
        <pc:spChg chg="add del mod">
          <ac:chgData name="Abdul Majeed Alizai" userId="S::140444@usn.no::c5980d96-b044-4861-9f15-0f9a68228743" providerId="AD" clId="Web-{B9517F2B-1862-40B2-ADDB-AC2C4DF2DC8E}" dt="2023-02-08T10:47:40.790" v="7"/>
          <ac:spMkLst>
            <pc:docMk/>
            <pc:sldMk cId="796727981" sldId="271"/>
            <ac:spMk id="5" creationId="{BF8B286E-C2B2-88BD-36EA-0FBB958D7858}"/>
          </ac:spMkLst>
        </pc:spChg>
        <pc:picChg chg="mod">
          <ac:chgData name="Abdul Majeed Alizai" userId="S::140444@usn.no::c5980d96-b044-4861-9f15-0f9a68228743" providerId="AD" clId="Web-{B9517F2B-1862-40B2-ADDB-AC2C4DF2DC8E}" dt="2023-02-08T10:48:46.932" v="23" actId="14100"/>
          <ac:picMkLst>
            <pc:docMk/>
            <pc:sldMk cId="796727981" sldId="271"/>
            <ac:picMk id="3" creationId="{930DEC34-9CA2-B78C-7D69-B83FF8E0A540}"/>
          </ac:picMkLst>
        </pc:picChg>
        <pc:picChg chg="add mod">
          <ac:chgData name="Abdul Majeed Alizai" userId="S::140444@usn.no::c5980d96-b044-4861-9f15-0f9a68228743" providerId="AD" clId="Web-{B9517F2B-1862-40B2-ADDB-AC2C4DF2DC8E}" dt="2023-02-08T10:48:36.791" v="20" actId="1076"/>
          <ac:picMkLst>
            <pc:docMk/>
            <pc:sldMk cId="796727981" sldId="271"/>
            <ac:picMk id="6" creationId="{988FE420-CA73-9641-F4EB-E22A9288736E}"/>
          </ac:picMkLst>
        </pc:picChg>
      </pc:sldChg>
      <pc:sldChg chg="addSp delSp modSp add replId modNotes">
        <pc:chgData name="Abdul Majeed Alizai" userId="S::140444@usn.no::c5980d96-b044-4861-9f15-0f9a68228743" providerId="AD" clId="Web-{B9517F2B-1862-40B2-ADDB-AC2C4DF2DC8E}" dt="2023-02-08T12:31:39.673" v="114" actId="20577"/>
        <pc:sldMkLst>
          <pc:docMk/>
          <pc:sldMk cId="2711285916" sldId="272"/>
        </pc:sldMkLst>
        <pc:spChg chg="mod">
          <ac:chgData name="Abdul Majeed Alizai" userId="S::140444@usn.no::c5980d96-b044-4861-9f15-0f9a68228743" providerId="AD" clId="Web-{B9517F2B-1862-40B2-ADDB-AC2C4DF2DC8E}" dt="2023-02-08T10:51:46.357" v="38" actId="20577"/>
          <ac:spMkLst>
            <pc:docMk/>
            <pc:sldMk cId="2711285916" sldId="272"/>
            <ac:spMk id="2" creationId="{CF9CF5BA-CE13-4952-FFE2-9F54463CBE1F}"/>
          </ac:spMkLst>
        </pc:spChg>
        <pc:spChg chg="del mod">
          <ac:chgData name="Abdul Majeed Alizai" userId="S::140444@usn.no::c5980d96-b044-4861-9f15-0f9a68228743" providerId="AD" clId="Web-{B9517F2B-1862-40B2-ADDB-AC2C4DF2DC8E}" dt="2023-02-08T10:52:05.061" v="43"/>
          <ac:spMkLst>
            <pc:docMk/>
            <pc:sldMk cId="2711285916" sldId="272"/>
            <ac:spMk id="6" creationId="{AC07B868-795A-3EC7-FC3E-E84CBA92AF52}"/>
          </ac:spMkLst>
        </pc:spChg>
        <pc:spChg chg="add mod">
          <ac:chgData name="Abdul Majeed Alizai" userId="S::140444@usn.no::c5980d96-b044-4861-9f15-0f9a68228743" providerId="AD" clId="Web-{B9517F2B-1862-40B2-ADDB-AC2C4DF2DC8E}" dt="2023-02-08T12:31:39.673" v="114" actId="20577"/>
          <ac:spMkLst>
            <pc:docMk/>
            <pc:sldMk cId="2711285916" sldId="272"/>
            <ac:spMk id="7" creationId="{4434E78C-DF41-69A7-78D5-84CCF82A3E7D}"/>
          </ac:spMkLst>
        </pc:spChg>
        <pc:picChg chg="add mod ord">
          <ac:chgData name="Abdul Majeed Alizai" userId="S::140444@usn.no::c5980d96-b044-4861-9f15-0f9a68228743" providerId="AD" clId="Web-{B9517F2B-1862-40B2-ADDB-AC2C4DF2DC8E}" dt="2023-02-08T10:52:31.217" v="49"/>
          <ac:picMkLst>
            <pc:docMk/>
            <pc:sldMk cId="2711285916" sldId="272"/>
            <ac:picMk id="3" creationId="{B6C802A6-1C56-FA2C-0A8F-4CF0C5B06A8C}"/>
          </ac:picMkLst>
        </pc:picChg>
        <pc:picChg chg="del">
          <ac:chgData name="Abdul Majeed Alizai" userId="S::140444@usn.no::c5980d96-b044-4861-9f15-0f9a68228743" providerId="AD" clId="Web-{B9517F2B-1862-40B2-ADDB-AC2C4DF2DC8E}" dt="2023-02-08T10:51:50.154" v="40"/>
          <ac:picMkLst>
            <pc:docMk/>
            <pc:sldMk cId="2711285916" sldId="272"/>
            <ac:picMk id="4" creationId="{9FBDB658-C8F0-FB99-A87B-8A1B7AFB9506}"/>
          </ac:picMkLst>
        </pc:picChg>
      </pc:sldChg>
      <pc:sldChg chg="addSp delSp modSp new modNotes">
        <pc:chgData name="Abdul Majeed Alizai" userId="S::140444@usn.no::c5980d96-b044-4861-9f15-0f9a68228743" providerId="AD" clId="Web-{B9517F2B-1862-40B2-ADDB-AC2C4DF2DC8E}" dt="2023-02-08T12:31:22.954" v="112"/>
        <pc:sldMkLst>
          <pc:docMk/>
          <pc:sldMk cId="2358958084" sldId="273"/>
        </pc:sldMkLst>
        <pc:spChg chg="del">
          <ac:chgData name="Abdul Majeed Alizai" userId="S::140444@usn.no::c5980d96-b044-4861-9f15-0f9a68228743" providerId="AD" clId="Web-{B9517F2B-1862-40B2-ADDB-AC2C4DF2DC8E}" dt="2023-02-08T10:56:25.409" v="65"/>
          <ac:spMkLst>
            <pc:docMk/>
            <pc:sldMk cId="2358958084" sldId="273"/>
            <ac:spMk id="3" creationId="{355FDAA4-C71C-D916-327E-92026A5C879B}"/>
          </ac:spMkLst>
        </pc:spChg>
        <pc:spChg chg="add del mod">
          <ac:chgData name="Abdul Majeed Alizai" userId="S::140444@usn.no::c5980d96-b044-4861-9f15-0f9a68228743" providerId="AD" clId="Web-{B9517F2B-1862-40B2-ADDB-AC2C4DF2DC8E}" dt="2023-02-08T11:17:43.384" v="71"/>
          <ac:spMkLst>
            <pc:docMk/>
            <pc:sldMk cId="2358958084" sldId="273"/>
            <ac:spMk id="6" creationId="{73567527-5F6A-5378-301A-DF80023FE973}"/>
          </ac:spMkLst>
        </pc:spChg>
        <pc:picChg chg="add mod ord">
          <ac:chgData name="Abdul Majeed Alizai" userId="S::140444@usn.no::c5980d96-b044-4861-9f15-0f9a68228743" providerId="AD" clId="Web-{B9517F2B-1862-40B2-ADDB-AC2C4DF2DC8E}" dt="2023-02-08T11:17:55.150" v="73" actId="1076"/>
          <ac:picMkLst>
            <pc:docMk/>
            <pc:sldMk cId="2358958084" sldId="273"/>
            <ac:picMk id="3" creationId="{BC966C0E-27AE-6DF2-627E-218285CC33D6}"/>
          </ac:picMkLst>
        </pc:picChg>
        <pc:picChg chg="add del mod ord">
          <ac:chgData name="Abdul Majeed Alizai" userId="S::140444@usn.no::c5980d96-b044-4861-9f15-0f9a68228743" providerId="AD" clId="Web-{B9517F2B-1862-40B2-ADDB-AC2C4DF2DC8E}" dt="2023-02-08T10:57:18.847" v="70"/>
          <ac:picMkLst>
            <pc:docMk/>
            <pc:sldMk cId="2358958084" sldId="273"/>
            <ac:picMk id="4" creationId="{D0C0BD5B-42A5-F4F7-0ED0-932D124395D2}"/>
          </ac:picMkLst>
        </pc:picChg>
      </pc:sldChg>
    </pc:docChg>
  </pc:docChgLst>
  <pc:docChgLst>
    <pc:chgData name="Abdul Majeed Alizai" userId="S::140444@usn.no::c5980d96-b044-4861-9f15-0f9a68228743" providerId="AD" clId="Web-{E5EB4E26-F6EB-4B66-B208-F23A95254CE1}"/>
    <pc:docChg chg="modSld">
      <pc:chgData name="Abdul Majeed Alizai" userId="S::140444@usn.no::c5980d96-b044-4861-9f15-0f9a68228743" providerId="AD" clId="Web-{E5EB4E26-F6EB-4B66-B208-F23A95254CE1}" dt="2023-02-06T09:48:46.749" v="93"/>
      <pc:docMkLst>
        <pc:docMk/>
      </pc:docMkLst>
      <pc:sldChg chg="addSp delSp modSp">
        <pc:chgData name="Abdul Majeed Alizai" userId="S::140444@usn.no::c5980d96-b044-4861-9f15-0f9a68228743" providerId="AD" clId="Web-{E5EB4E26-F6EB-4B66-B208-F23A95254CE1}" dt="2023-02-06T09:40:56.745" v="77"/>
        <pc:sldMkLst>
          <pc:docMk/>
          <pc:sldMk cId="4253124984" sldId="256"/>
        </pc:sldMkLst>
        <pc:spChg chg="del">
          <ac:chgData name="Abdul Majeed Alizai" userId="S::140444@usn.no::c5980d96-b044-4861-9f15-0f9a68228743" providerId="AD" clId="Web-{E5EB4E26-F6EB-4B66-B208-F23A95254CE1}" dt="2023-02-06T09:40:27.573" v="72"/>
          <ac:spMkLst>
            <pc:docMk/>
            <pc:sldMk cId="4253124984" sldId="256"/>
            <ac:spMk id="93" creationId="{ABA4B6D2-67B7-4DDF-9D67-252A664A4E1C}"/>
          </ac:spMkLst>
        </pc:spChg>
        <pc:spChg chg="add del">
          <ac:chgData name="Abdul Majeed Alizai" userId="S::140444@usn.no::c5980d96-b044-4861-9f15-0f9a68228743" providerId="AD" clId="Web-{E5EB4E26-F6EB-4B66-B208-F23A95254CE1}" dt="2023-02-06T09:40:56.745" v="77"/>
          <ac:spMkLst>
            <pc:docMk/>
            <pc:sldMk cId="4253124984" sldId="256"/>
            <ac:spMk id="102" creationId="{748321A4-DDE5-4057-A34B-A19FC26C50B0}"/>
          </ac:spMkLst>
        </pc:spChg>
        <pc:spChg chg="add del">
          <ac:chgData name="Abdul Majeed Alizai" userId="S::140444@usn.no::c5980d96-b044-4861-9f15-0f9a68228743" providerId="AD" clId="Web-{E5EB4E26-F6EB-4B66-B208-F23A95254CE1}" dt="2023-02-06T09:40:56.745" v="77"/>
          <ac:spMkLst>
            <pc:docMk/>
            <pc:sldMk cId="4253124984" sldId="256"/>
            <ac:spMk id="104" creationId="{226841DE-FD80-4D74-9FF9-79BA5E9F1331}"/>
          </ac:spMkLst>
        </pc:spChg>
        <pc:spChg chg="add del">
          <ac:chgData name="Abdul Majeed Alizai" userId="S::140444@usn.no::c5980d96-b044-4861-9f15-0f9a68228743" providerId="AD" clId="Web-{E5EB4E26-F6EB-4B66-B208-F23A95254CE1}" dt="2023-02-06T09:40:56.745" v="77"/>
          <ac:spMkLst>
            <pc:docMk/>
            <pc:sldMk cId="4253124984" sldId="256"/>
            <ac:spMk id="106" creationId="{D0C6C81A-990F-4154-A92D-3005C577249C}"/>
          </ac:spMkLst>
        </pc:spChg>
        <pc:spChg chg="add del">
          <ac:chgData name="Abdul Majeed Alizai" userId="S::140444@usn.no::c5980d96-b044-4861-9f15-0f9a68228743" providerId="AD" clId="Web-{E5EB4E26-F6EB-4B66-B208-F23A95254CE1}" dt="2023-02-06T09:40:53.886" v="74"/>
          <ac:spMkLst>
            <pc:docMk/>
            <pc:sldMk cId="4253124984" sldId="256"/>
            <ac:spMk id="115" creationId="{748321A4-DDE5-4057-A34B-A19FC26C50B0}"/>
          </ac:spMkLst>
        </pc:spChg>
        <pc:spChg chg="add del">
          <ac:chgData name="Abdul Majeed Alizai" userId="S::140444@usn.no::c5980d96-b044-4861-9f15-0f9a68228743" providerId="AD" clId="Web-{E5EB4E26-F6EB-4B66-B208-F23A95254CE1}" dt="2023-02-06T09:40:53.886" v="74"/>
          <ac:spMkLst>
            <pc:docMk/>
            <pc:sldMk cId="4253124984" sldId="256"/>
            <ac:spMk id="117" creationId="{226841DE-FD80-4D74-9FF9-79BA5E9F1331}"/>
          </ac:spMkLst>
        </pc:spChg>
        <pc:spChg chg="add del">
          <ac:chgData name="Abdul Majeed Alizai" userId="S::140444@usn.no::c5980d96-b044-4861-9f15-0f9a68228743" providerId="AD" clId="Web-{E5EB4E26-F6EB-4B66-B208-F23A95254CE1}" dt="2023-02-06T09:40:53.886" v="74"/>
          <ac:spMkLst>
            <pc:docMk/>
            <pc:sldMk cId="4253124984" sldId="256"/>
            <ac:spMk id="119" creationId="{D0C6C81A-990F-4154-A92D-3005C577249C}"/>
          </ac:spMkLst>
        </pc:spChg>
        <pc:spChg chg="add del">
          <ac:chgData name="Abdul Majeed Alizai" userId="S::140444@usn.no::c5980d96-b044-4861-9f15-0f9a68228743" providerId="AD" clId="Web-{E5EB4E26-F6EB-4B66-B208-F23A95254CE1}" dt="2023-02-06T09:40:56.730" v="76"/>
          <ac:spMkLst>
            <pc:docMk/>
            <pc:sldMk cId="4253124984" sldId="256"/>
            <ac:spMk id="123" creationId="{08C4A713-42F1-47D8-8179-9CCA92412308}"/>
          </ac:spMkLst>
        </pc:spChg>
        <pc:spChg chg="add del">
          <ac:chgData name="Abdul Majeed Alizai" userId="S::140444@usn.no::c5980d96-b044-4861-9f15-0f9a68228743" providerId="AD" clId="Web-{E5EB4E26-F6EB-4B66-B208-F23A95254CE1}" dt="2023-02-06T09:40:56.730" v="76"/>
          <ac:spMkLst>
            <pc:docMk/>
            <pc:sldMk cId="4253124984" sldId="256"/>
            <ac:spMk id="124" creationId="{5D821C54-A14C-4A44-9271-1BA19D7150A3}"/>
          </ac:spMkLst>
        </pc:spChg>
        <pc:spChg chg="add">
          <ac:chgData name="Abdul Majeed Alizai" userId="S::140444@usn.no::c5980d96-b044-4861-9f15-0f9a68228743" providerId="AD" clId="Web-{E5EB4E26-F6EB-4B66-B208-F23A95254CE1}" dt="2023-02-06T09:40:56.745" v="77"/>
          <ac:spMkLst>
            <pc:docMk/>
            <pc:sldMk cId="4253124984" sldId="256"/>
            <ac:spMk id="128" creationId="{748321A4-DDE5-4057-A34B-A19FC26C50B0}"/>
          </ac:spMkLst>
        </pc:spChg>
        <pc:spChg chg="add">
          <ac:chgData name="Abdul Majeed Alizai" userId="S::140444@usn.no::c5980d96-b044-4861-9f15-0f9a68228743" providerId="AD" clId="Web-{E5EB4E26-F6EB-4B66-B208-F23A95254CE1}" dt="2023-02-06T09:40:56.745" v="77"/>
          <ac:spMkLst>
            <pc:docMk/>
            <pc:sldMk cId="4253124984" sldId="256"/>
            <ac:spMk id="129" creationId="{B1C78D58-7D60-41F3-9B50-C56B5D4A6454}"/>
          </ac:spMkLst>
        </pc:spChg>
        <pc:spChg chg="add">
          <ac:chgData name="Abdul Majeed Alizai" userId="S::140444@usn.no::c5980d96-b044-4861-9f15-0f9a68228743" providerId="AD" clId="Web-{E5EB4E26-F6EB-4B66-B208-F23A95254CE1}" dt="2023-02-06T09:40:56.745" v="77"/>
          <ac:spMkLst>
            <pc:docMk/>
            <pc:sldMk cId="4253124984" sldId="256"/>
            <ac:spMk id="130" creationId="{1F57F1B9-2D43-40E1-AF8B-7114F1A76D7E}"/>
          </ac:spMkLst>
        </pc:spChg>
        <pc:picChg chg="mod">
          <ac:chgData name="Abdul Majeed Alizai" userId="S::140444@usn.no::c5980d96-b044-4861-9f15-0f9a68228743" providerId="AD" clId="Web-{E5EB4E26-F6EB-4B66-B208-F23A95254CE1}" dt="2023-02-06T09:40:56.745" v="77"/>
          <ac:picMkLst>
            <pc:docMk/>
            <pc:sldMk cId="4253124984" sldId="256"/>
            <ac:picMk id="5" creationId="{6DCECF51-C3D3-583A-D9A8-E4554F57A7B6}"/>
          </ac:picMkLst>
        </pc:picChg>
        <pc:picChg chg="del">
          <ac:chgData name="Abdul Majeed Alizai" userId="S::140444@usn.no::c5980d96-b044-4861-9f15-0f9a68228743" providerId="AD" clId="Web-{E5EB4E26-F6EB-4B66-B208-F23A95254CE1}" dt="2023-02-06T09:40:27.573" v="72"/>
          <ac:picMkLst>
            <pc:docMk/>
            <pc:sldMk cId="4253124984" sldId="256"/>
            <ac:picMk id="91" creationId="{DEB2E8C4-C3E7-4048-A43D-9859510CFA98}"/>
          </ac:picMkLst>
        </pc:picChg>
        <pc:picChg chg="add del">
          <ac:chgData name="Abdul Majeed Alizai" userId="S::140444@usn.no::c5980d96-b044-4861-9f15-0f9a68228743" providerId="AD" clId="Web-{E5EB4E26-F6EB-4B66-B208-F23A95254CE1}" dt="2023-02-06T09:40:56.745" v="77"/>
          <ac:picMkLst>
            <pc:docMk/>
            <pc:sldMk cId="4253124984" sldId="256"/>
            <ac:picMk id="98" creationId="{DEB2E8C4-C3E7-4048-A43D-9859510CFA98}"/>
          </ac:picMkLst>
        </pc:picChg>
        <pc:picChg chg="add del">
          <ac:chgData name="Abdul Majeed Alizai" userId="S::140444@usn.no::c5980d96-b044-4861-9f15-0f9a68228743" providerId="AD" clId="Web-{E5EB4E26-F6EB-4B66-B208-F23A95254CE1}" dt="2023-02-06T09:40:53.886" v="74"/>
          <ac:picMkLst>
            <pc:docMk/>
            <pc:sldMk cId="4253124984" sldId="256"/>
            <ac:picMk id="111" creationId="{DEB2E8C4-C3E7-4048-A43D-9859510CFA98}"/>
          </ac:picMkLst>
        </pc:picChg>
        <pc:picChg chg="add del">
          <ac:chgData name="Abdul Majeed Alizai" userId="S::140444@usn.no::c5980d96-b044-4861-9f15-0f9a68228743" providerId="AD" clId="Web-{E5EB4E26-F6EB-4B66-B208-F23A95254CE1}" dt="2023-02-06T09:40:56.730" v="76"/>
          <ac:picMkLst>
            <pc:docMk/>
            <pc:sldMk cId="4253124984" sldId="256"/>
            <ac:picMk id="121" creationId="{DEB2E8C4-C3E7-4048-A43D-9859510CFA98}"/>
          </ac:picMkLst>
        </pc:picChg>
        <pc:picChg chg="add">
          <ac:chgData name="Abdul Majeed Alizai" userId="S::140444@usn.no::c5980d96-b044-4861-9f15-0f9a68228743" providerId="AD" clId="Web-{E5EB4E26-F6EB-4B66-B208-F23A95254CE1}" dt="2023-02-06T09:40:56.745" v="77"/>
          <ac:picMkLst>
            <pc:docMk/>
            <pc:sldMk cId="4253124984" sldId="256"/>
            <ac:picMk id="126" creationId="{DEB2E8C4-C3E7-4048-A43D-9859510CFA98}"/>
          </ac:picMkLst>
        </pc:picChg>
        <pc:inkChg chg="del">
          <ac:chgData name="Abdul Majeed Alizai" userId="S::140444@usn.no::c5980d96-b044-4861-9f15-0f9a68228743" providerId="AD" clId="Web-{E5EB4E26-F6EB-4B66-B208-F23A95254CE1}" dt="2023-02-06T09:40:27.573" v="72"/>
          <ac:inkMkLst>
            <pc:docMk/>
            <pc:sldMk cId="4253124984" sldId="256"/>
            <ac:inkMk id="92" creationId="{24D29CCB-7956-4E3E-8880-304085F04BF4}"/>
          </ac:inkMkLst>
        </pc:inkChg>
        <pc:inkChg chg="add del">
          <ac:chgData name="Abdul Majeed Alizai" userId="S::140444@usn.no::c5980d96-b044-4861-9f15-0f9a68228743" providerId="AD" clId="Web-{E5EB4E26-F6EB-4B66-B208-F23A95254CE1}" dt="2023-02-06T09:40:56.745" v="77"/>
          <ac:inkMkLst>
            <pc:docMk/>
            <pc:sldMk cId="4253124984" sldId="256"/>
            <ac:inkMk id="100" creationId="{24D29CCB-7956-4E3E-8880-304085F04BF4}"/>
          </ac:inkMkLst>
        </pc:inkChg>
        <pc:inkChg chg="add del">
          <ac:chgData name="Abdul Majeed Alizai" userId="S::140444@usn.no::c5980d96-b044-4861-9f15-0f9a68228743" providerId="AD" clId="Web-{E5EB4E26-F6EB-4B66-B208-F23A95254CE1}" dt="2023-02-06T09:40:53.886" v="74"/>
          <ac:inkMkLst>
            <pc:docMk/>
            <pc:sldMk cId="4253124984" sldId="256"/>
            <ac:inkMk id="113" creationId="{24D29CCB-7956-4E3E-8880-304085F04BF4}"/>
          </ac:inkMkLst>
        </pc:inkChg>
        <pc:inkChg chg="add del">
          <ac:chgData name="Abdul Majeed Alizai" userId="S::140444@usn.no::c5980d96-b044-4861-9f15-0f9a68228743" providerId="AD" clId="Web-{E5EB4E26-F6EB-4B66-B208-F23A95254CE1}" dt="2023-02-06T09:40:56.730" v="76"/>
          <ac:inkMkLst>
            <pc:docMk/>
            <pc:sldMk cId="4253124984" sldId="256"/>
            <ac:inkMk id="122" creationId="{24D29CCB-7956-4E3E-8880-304085F04BF4}"/>
          </ac:inkMkLst>
        </pc:inkChg>
        <pc:inkChg chg="add">
          <ac:chgData name="Abdul Majeed Alizai" userId="S::140444@usn.no::c5980d96-b044-4861-9f15-0f9a68228743" providerId="AD" clId="Web-{E5EB4E26-F6EB-4B66-B208-F23A95254CE1}" dt="2023-02-06T09:40:56.745" v="77"/>
          <ac:inkMkLst>
            <pc:docMk/>
            <pc:sldMk cId="4253124984" sldId="256"/>
            <ac:inkMk id="127" creationId="{24D29CCB-7956-4E3E-8880-304085F04BF4}"/>
          </ac:inkMkLst>
        </pc:inkChg>
      </pc:sldChg>
      <pc:sldChg chg="addSp delSp modSp mod setBg">
        <pc:chgData name="Abdul Majeed Alizai" userId="S::140444@usn.no::c5980d96-b044-4861-9f15-0f9a68228743" providerId="AD" clId="Web-{E5EB4E26-F6EB-4B66-B208-F23A95254CE1}" dt="2023-02-06T09:42:26.215" v="83"/>
        <pc:sldMkLst>
          <pc:docMk/>
          <pc:sldMk cId="3940716068" sldId="257"/>
        </pc:sldMkLst>
        <pc:spChg chg="mod">
          <ac:chgData name="Abdul Majeed Alizai" userId="S::140444@usn.no::c5980d96-b044-4861-9f15-0f9a68228743" providerId="AD" clId="Web-{E5EB4E26-F6EB-4B66-B208-F23A95254CE1}" dt="2023-02-06T09:26:57.490" v="0"/>
          <ac:spMkLst>
            <pc:docMk/>
            <pc:sldMk cId="3940716068" sldId="257"/>
            <ac:spMk id="2" creationId="{CF9CF5BA-CE13-4952-FFE2-9F54463CBE1F}"/>
          </ac:spMkLst>
        </pc:spChg>
        <pc:spChg chg="mod">
          <ac:chgData name="Abdul Majeed Alizai" userId="S::140444@usn.no::c5980d96-b044-4861-9f15-0f9a68228743" providerId="AD" clId="Web-{E5EB4E26-F6EB-4B66-B208-F23A95254CE1}" dt="2023-02-06T09:26:57.490" v="0"/>
          <ac:spMkLst>
            <pc:docMk/>
            <pc:sldMk cId="3940716068" sldId="257"/>
            <ac:spMk id="3" creationId="{EAD5CC61-C352-8DD0-A98B-1566AC5EEAB3}"/>
          </ac:spMkLst>
        </pc:spChg>
        <pc:spChg chg="del">
          <ac:chgData name="Abdul Majeed Alizai" userId="S::140444@usn.no::c5980d96-b044-4861-9f15-0f9a68228743" providerId="AD" clId="Web-{E5EB4E26-F6EB-4B66-B208-F23A95254CE1}" dt="2023-02-06T09:26:57.490" v="0"/>
          <ac:spMkLst>
            <pc:docMk/>
            <pc:sldMk cId="3940716068" sldId="257"/>
            <ac:spMk id="15" creationId="{7666DE11-17E1-4DC7-B2B7-6DA2E6A9CE8B}"/>
          </ac:spMkLst>
        </pc:spChg>
        <pc:spChg chg="del">
          <ac:chgData name="Abdul Majeed Alizai" userId="S::140444@usn.no::c5980d96-b044-4861-9f15-0f9a68228743" providerId="AD" clId="Web-{E5EB4E26-F6EB-4B66-B208-F23A95254CE1}" dt="2023-02-06T09:26:57.490" v="0"/>
          <ac:spMkLst>
            <pc:docMk/>
            <pc:sldMk cId="3940716068" sldId="257"/>
            <ac:spMk id="17" creationId="{B52E493E-0B27-4F3C-AA01-17F0A2564112}"/>
          </ac:spMkLst>
        </pc:spChg>
        <pc:spChg chg="add">
          <ac:chgData name="Abdul Majeed Alizai" userId="S::140444@usn.no::c5980d96-b044-4861-9f15-0f9a68228743" providerId="AD" clId="Web-{E5EB4E26-F6EB-4B66-B208-F23A95254CE1}" dt="2023-02-06T09:26:57.490" v="0"/>
          <ac:spMkLst>
            <pc:docMk/>
            <pc:sldMk cId="3940716068" sldId="257"/>
            <ac:spMk id="22" creationId="{F821940F-7A1D-4ACC-85B4-A932898ABB37}"/>
          </ac:spMkLst>
        </pc:spChg>
        <pc:spChg chg="add">
          <ac:chgData name="Abdul Majeed Alizai" userId="S::140444@usn.no::c5980d96-b044-4861-9f15-0f9a68228743" providerId="AD" clId="Web-{E5EB4E26-F6EB-4B66-B208-F23A95254CE1}" dt="2023-02-06T09:26:57.490" v="0"/>
          <ac:spMkLst>
            <pc:docMk/>
            <pc:sldMk cId="3940716068" sldId="257"/>
            <ac:spMk id="24" creationId="{BAB0BC72-1C3A-421F-AB0A-D480DA93F959}"/>
          </ac:spMkLst>
        </pc:spChg>
        <pc:picChg chg="mod ord">
          <ac:chgData name="Abdul Majeed Alizai" userId="S::140444@usn.no::c5980d96-b044-4861-9f15-0f9a68228743" providerId="AD" clId="Web-{E5EB4E26-F6EB-4B66-B208-F23A95254CE1}" dt="2023-02-06T09:42:26.215" v="83"/>
          <ac:picMkLst>
            <pc:docMk/>
            <pc:sldMk cId="3940716068" sldId="257"/>
            <ac:picMk id="4" creationId="{4166D3A0-D142-6361-1033-7770ABBA49B8}"/>
          </ac:picMkLst>
        </pc:picChg>
      </pc:sldChg>
      <pc:sldChg chg="mod setBg">
        <pc:chgData name="Abdul Majeed Alizai" userId="S::140444@usn.no::c5980d96-b044-4861-9f15-0f9a68228743" providerId="AD" clId="Web-{E5EB4E26-F6EB-4B66-B208-F23A95254CE1}" dt="2023-02-06T09:39:10.682" v="68"/>
        <pc:sldMkLst>
          <pc:docMk/>
          <pc:sldMk cId="2286905346" sldId="258"/>
        </pc:sldMkLst>
      </pc:sldChg>
      <pc:sldChg chg="addSp delSp modSp mod setBg">
        <pc:chgData name="Abdul Majeed Alizai" userId="S::140444@usn.no::c5980d96-b044-4861-9f15-0f9a68228743" providerId="AD" clId="Web-{E5EB4E26-F6EB-4B66-B208-F23A95254CE1}" dt="2023-02-06T09:42:40.606" v="85"/>
        <pc:sldMkLst>
          <pc:docMk/>
          <pc:sldMk cId="3171662945" sldId="259"/>
        </pc:sldMkLst>
        <pc:spChg chg="mod">
          <ac:chgData name="Abdul Majeed Alizai" userId="S::140444@usn.no::c5980d96-b044-4861-9f15-0f9a68228743" providerId="AD" clId="Web-{E5EB4E26-F6EB-4B66-B208-F23A95254CE1}" dt="2023-02-06T09:27:24.240" v="1"/>
          <ac:spMkLst>
            <pc:docMk/>
            <pc:sldMk cId="3171662945" sldId="259"/>
            <ac:spMk id="2" creationId="{CB8802BA-C975-4F01-EA2E-FD75E4279516}"/>
          </ac:spMkLst>
        </pc:spChg>
        <pc:spChg chg="mod">
          <ac:chgData name="Abdul Majeed Alizai" userId="S::140444@usn.no::c5980d96-b044-4861-9f15-0f9a68228743" providerId="AD" clId="Web-{E5EB4E26-F6EB-4B66-B208-F23A95254CE1}" dt="2023-02-06T09:27:24.240" v="1"/>
          <ac:spMkLst>
            <pc:docMk/>
            <pc:sldMk cId="3171662945" sldId="259"/>
            <ac:spMk id="27" creationId="{EA2C415C-A9EB-E4B3-DCAD-6D660A02C0CE}"/>
          </ac:spMkLst>
        </pc:spChg>
        <pc:spChg chg="del">
          <ac:chgData name="Abdul Majeed Alizai" userId="S::140444@usn.no::c5980d96-b044-4861-9f15-0f9a68228743" providerId="AD" clId="Web-{E5EB4E26-F6EB-4B66-B208-F23A95254CE1}" dt="2023-02-06T09:27:24.240" v="1"/>
          <ac:spMkLst>
            <pc:docMk/>
            <pc:sldMk cId="3171662945" sldId="259"/>
            <ac:spMk id="30" creationId="{7666DE11-17E1-4DC7-B2B7-6DA2E6A9CE8B}"/>
          </ac:spMkLst>
        </pc:spChg>
        <pc:spChg chg="del">
          <ac:chgData name="Abdul Majeed Alizai" userId="S::140444@usn.no::c5980d96-b044-4861-9f15-0f9a68228743" providerId="AD" clId="Web-{E5EB4E26-F6EB-4B66-B208-F23A95254CE1}" dt="2023-02-06T09:27:24.240" v="1"/>
          <ac:spMkLst>
            <pc:docMk/>
            <pc:sldMk cId="3171662945" sldId="259"/>
            <ac:spMk id="32" creationId="{B52E493E-0B27-4F3C-AA01-17F0A2564112}"/>
          </ac:spMkLst>
        </pc:spChg>
        <pc:spChg chg="add">
          <ac:chgData name="Abdul Majeed Alizai" userId="S::140444@usn.no::c5980d96-b044-4861-9f15-0f9a68228743" providerId="AD" clId="Web-{E5EB4E26-F6EB-4B66-B208-F23A95254CE1}" dt="2023-02-06T09:27:24.240" v="1"/>
          <ac:spMkLst>
            <pc:docMk/>
            <pc:sldMk cId="3171662945" sldId="259"/>
            <ac:spMk id="37" creationId="{F821940F-7A1D-4ACC-85B4-A932898ABB37}"/>
          </ac:spMkLst>
        </pc:spChg>
        <pc:spChg chg="add">
          <ac:chgData name="Abdul Majeed Alizai" userId="S::140444@usn.no::c5980d96-b044-4861-9f15-0f9a68228743" providerId="AD" clId="Web-{E5EB4E26-F6EB-4B66-B208-F23A95254CE1}" dt="2023-02-06T09:27:24.240" v="1"/>
          <ac:spMkLst>
            <pc:docMk/>
            <pc:sldMk cId="3171662945" sldId="259"/>
            <ac:spMk id="39" creationId="{BAB0BC72-1C3A-421F-AB0A-D480DA93F959}"/>
          </ac:spMkLst>
        </pc:spChg>
        <pc:picChg chg="mod ord">
          <ac:chgData name="Abdul Majeed Alizai" userId="S::140444@usn.no::c5980d96-b044-4861-9f15-0f9a68228743" providerId="AD" clId="Web-{E5EB4E26-F6EB-4B66-B208-F23A95254CE1}" dt="2023-02-06T09:42:40.606" v="85"/>
          <ac:picMkLst>
            <pc:docMk/>
            <pc:sldMk cId="3171662945" sldId="259"/>
            <ac:picMk id="13" creationId="{0DFFB80A-15CF-39D8-5340-441960B48C05}"/>
          </ac:picMkLst>
        </pc:picChg>
      </pc:sldChg>
      <pc:sldChg chg="addSp delSp modSp mod setBg">
        <pc:chgData name="Abdul Majeed Alizai" userId="S::140444@usn.no::c5980d96-b044-4861-9f15-0f9a68228743" providerId="AD" clId="Web-{E5EB4E26-F6EB-4B66-B208-F23A95254CE1}" dt="2023-02-06T09:48:46.749" v="93"/>
        <pc:sldMkLst>
          <pc:docMk/>
          <pc:sldMk cId="650897708" sldId="260"/>
        </pc:sldMkLst>
        <pc:spChg chg="mod">
          <ac:chgData name="Abdul Majeed Alizai" userId="S::140444@usn.no::c5980d96-b044-4861-9f15-0f9a68228743" providerId="AD" clId="Web-{E5EB4E26-F6EB-4B66-B208-F23A95254CE1}" dt="2023-02-06T09:36:25.290" v="65"/>
          <ac:spMkLst>
            <pc:docMk/>
            <pc:sldMk cId="650897708" sldId="260"/>
            <ac:spMk id="2" creationId="{71790F4D-B26C-EB81-CFE0-4BC2A85A0116}"/>
          </ac:spMkLst>
        </pc:spChg>
        <pc:spChg chg="mod">
          <ac:chgData name="Abdul Majeed Alizai" userId="S::140444@usn.no::c5980d96-b044-4861-9f15-0f9a68228743" providerId="AD" clId="Web-{E5EB4E26-F6EB-4B66-B208-F23A95254CE1}" dt="2023-02-06T09:36:25.290" v="65"/>
          <ac:spMkLst>
            <pc:docMk/>
            <pc:sldMk cId="650897708" sldId="260"/>
            <ac:spMk id="3" creationId="{5FF0F90E-3C52-7BF6-1D1B-AFA90FDD6B33}"/>
          </ac:spMkLst>
        </pc:spChg>
        <pc:spChg chg="add del">
          <ac:chgData name="Abdul Majeed Alizai" userId="S::140444@usn.no::c5980d96-b044-4861-9f15-0f9a68228743" providerId="AD" clId="Web-{E5EB4E26-F6EB-4B66-B208-F23A95254CE1}" dt="2023-02-06T09:36:25.290" v="65"/>
          <ac:spMkLst>
            <pc:docMk/>
            <pc:sldMk cId="650897708" sldId="260"/>
            <ac:spMk id="9" creationId="{7FF47CB7-972F-479F-A36D-9E72D26EC8DA}"/>
          </ac:spMkLst>
        </pc:spChg>
        <pc:spChg chg="add del">
          <ac:chgData name="Abdul Majeed Alizai" userId="S::140444@usn.no::c5980d96-b044-4861-9f15-0f9a68228743" providerId="AD" clId="Web-{E5EB4E26-F6EB-4B66-B208-F23A95254CE1}" dt="2023-02-06T09:36:25.290" v="65"/>
          <ac:spMkLst>
            <pc:docMk/>
            <pc:sldMk cId="650897708" sldId="260"/>
            <ac:spMk id="11" creationId="{0D153B68-5844-490D-8E67-F616D6D721CA}"/>
          </ac:spMkLst>
        </pc:spChg>
        <pc:spChg chg="add del">
          <ac:chgData name="Abdul Majeed Alizai" userId="S::140444@usn.no::c5980d96-b044-4861-9f15-0f9a68228743" providerId="AD" clId="Web-{E5EB4E26-F6EB-4B66-B208-F23A95254CE1}" dt="2023-02-06T09:36:25.290" v="65"/>
          <ac:spMkLst>
            <pc:docMk/>
            <pc:sldMk cId="650897708" sldId="260"/>
            <ac:spMk id="13" creationId="{C64E267B-3F5A-4357-9E7F-C5FBE5D3B1E0}"/>
          </ac:spMkLst>
        </pc:spChg>
        <pc:spChg chg="add del">
          <ac:chgData name="Abdul Majeed Alizai" userId="S::140444@usn.no::c5980d96-b044-4861-9f15-0f9a68228743" providerId="AD" clId="Web-{E5EB4E26-F6EB-4B66-B208-F23A95254CE1}" dt="2023-02-06T09:47:50.795" v="91"/>
          <ac:spMkLst>
            <pc:docMk/>
            <pc:sldMk cId="650897708" sldId="260"/>
            <ac:spMk id="18" creationId="{F821940F-7A1D-4ACC-85B4-A932898ABB37}"/>
          </ac:spMkLst>
        </pc:spChg>
        <pc:spChg chg="add del">
          <ac:chgData name="Abdul Majeed Alizai" userId="S::140444@usn.no::c5980d96-b044-4861-9f15-0f9a68228743" providerId="AD" clId="Web-{E5EB4E26-F6EB-4B66-B208-F23A95254CE1}" dt="2023-02-06T09:47:50.795" v="91"/>
          <ac:spMkLst>
            <pc:docMk/>
            <pc:sldMk cId="650897708" sldId="260"/>
            <ac:spMk id="20" creationId="{BAB0BC72-1C3A-421F-AB0A-D480DA93F959}"/>
          </ac:spMkLst>
        </pc:spChg>
        <pc:spChg chg="add">
          <ac:chgData name="Abdul Majeed Alizai" userId="S::140444@usn.no::c5980d96-b044-4861-9f15-0f9a68228743" providerId="AD" clId="Web-{E5EB4E26-F6EB-4B66-B208-F23A95254CE1}" dt="2023-02-06T09:47:50.795" v="91"/>
          <ac:spMkLst>
            <pc:docMk/>
            <pc:sldMk cId="650897708" sldId="260"/>
            <ac:spMk id="25" creationId="{F821940F-7A1D-4ACC-85B4-A932898ABB37}"/>
          </ac:spMkLst>
        </pc:spChg>
        <pc:spChg chg="add">
          <ac:chgData name="Abdul Majeed Alizai" userId="S::140444@usn.no::c5980d96-b044-4861-9f15-0f9a68228743" providerId="AD" clId="Web-{E5EB4E26-F6EB-4B66-B208-F23A95254CE1}" dt="2023-02-06T09:47:50.795" v="91"/>
          <ac:spMkLst>
            <pc:docMk/>
            <pc:sldMk cId="650897708" sldId="260"/>
            <ac:spMk id="27" creationId="{BAB0BC72-1C3A-421F-AB0A-D480DA93F959}"/>
          </ac:spMkLst>
        </pc:spChg>
        <pc:picChg chg="add del mod">
          <ac:chgData name="Abdul Majeed Alizai" userId="S::140444@usn.no::c5980d96-b044-4861-9f15-0f9a68228743" providerId="AD" clId="Web-{E5EB4E26-F6EB-4B66-B208-F23A95254CE1}" dt="2023-02-06T09:42:58.559" v="86"/>
          <ac:picMkLst>
            <pc:docMk/>
            <pc:sldMk cId="650897708" sldId="260"/>
            <ac:picMk id="4" creationId="{EDDA654E-EBAD-F7B3-835D-C212B8197C36}"/>
          </ac:picMkLst>
        </pc:picChg>
        <pc:picChg chg="add mod">
          <ac:chgData name="Abdul Majeed Alizai" userId="S::140444@usn.no::c5980d96-b044-4861-9f15-0f9a68228743" providerId="AD" clId="Web-{E5EB4E26-F6EB-4B66-B208-F23A95254CE1}" dt="2023-02-06T09:48:46.749" v="93"/>
          <ac:picMkLst>
            <pc:docMk/>
            <pc:sldMk cId="650897708" sldId="260"/>
            <ac:picMk id="5" creationId="{243B8FD0-B69D-F154-292F-01C47570D597}"/>
          </ac:picMkLst>
        </pc:picChg>
      </pc:sldChg>
      <pc:sldChg chg="mod setBg">
        <pc:chgData name="Abdul Majeed Alizai" userId="S::140444@usn.no::c5980d96-b044-4861-9f15-0f9a68228743" providerId="AD" clId="Web-{E5EB4E26-F6EB-4B66-B208-F23A95254CE1}" dt="2023-02-06T09:40:04.964" v="71"/>
        <pc:sldMkLst>
          <pc:docMk/>
          <pc:sldMk cId="3620521938" sldId="261"/>
        </pc:sldMkLst>
      </pc:sldChg>
    </pc:docChg>
  </pc:docChgLst>
  <pc:docChgLst>
    <pc:chgData name="Abdul Majeed Alizai" userId="S::140444@usn.no::c5980d96-b044-4861-9f15-0f9a68228743" providerId="AD" clId="Web-{9E9550BC-5231-4BC1-BD93-2ECC9C472984}"/>
    <pc:docChg chg="modSld">
      <pc:chgData name="Abdul Majeed Alizai" userId="S::140444@usn.no::c5980d96-b044-4861-9f15-0f9a68228743" providerId="AD" clId="Web-{9E9550BC-5231-4BC1-BD93-2ECC9C472984}" dt="2023-02-06T20:03:31.263" v="10" actId="20577"/>
      <pc:docMkLst>
        <pc:docMk/>
      </pc:docMkLst>
      <pc:sldChg chg="addSp delSp modSp">
        <pc:chgData name="Abdul Majeed Alizai" userId="S::140444@usn.no::c5980d96-b044-4861-9f15-0f9a68228743" providerId="AD" clId="Web-{9E9550BC-5231-4BC1-BD93-2ECC9C472984}" dt="2023-02-06T20:03:31.263" v="10" actId="20577"/>
        <pc:sldMkLst>
          <pc:docMk/>
          <pc:sldMk cId="2286905346" sldId="258"/>
        </pc:sldMkLst>
        <pc:spChg chg="mod">
          <ac:chgData name="Abdul Majeed Alizai" userId="S::140444@usn.no::c5980d96-b044-4861-9f15-0f9a68228743" providerId="AD" clId="Web-{9E9550BC-5231-4BC1-BD93-2ECC9C472984}" dt="2023-02-06T20:03:31.263" v="10" actId="20577"/>
          <ac:spMkLst>
            <pc:docMk/>
            <pc:sldMk cId="2286905346" sldId="258"/>
            <ac:spMk id="3" creationId="{256A62DB-1475-56BF-69D3-E970FD816B36}"/>
          </ac:spMkLst>
        </pc:spChg>
        <pc:picChg chg="del">
          <ac:chgData name="Abdul Majeed Alizai" userId="S::140444@usn.no::c5980d96-b044-4861-9f15-0f9a68228743" providerId="AD" clId="Web-{9E9550BC-5231-4BC1-BD93-2ECC9C472984}" dt="2023-02-06T20:03:12.169" v="5"/>
          <ac:picMkLst>
            <pc:docMk/>
            <pc:sldMk cId="2286905346" sldId="258"/>
            <ac:picMk id="4" creationId="{21CB1B17-79E9-166C-B631-EDB4F52DED77}"/>
          </ac:picMkLst>
        </pc:picChg>
        <pc:picChg chg="add mod">
          <ac:chgData name="Abdul Majeed Alizai" userId="S::140444@usn.no::c5980d96-b044-4861-9f15-0f9a68228743" providerId="AD" clId="Web-{9E9550BC-5231-4BC1-BD93-2ECC9C472984}" dt="2023-02-06T20:03:20.451" v="7" actId="1076"/>
          <ac:picMkLst>
            <pc:docMk/>
            <pc:sldMk cId="2286905346" sldId="258"/>
            <ac:picMk id="5" creationId="{67F4FBE9-A079-89E7-0AC7-54B38D6364D8}"/>
          </ac:picMkLst>
        </pc:picChg>
      </pc:sldChg>
      <pc:sldChg chg="modSp">
        <pc:chgData name="Abdul Majeed Alizai" userId="S::140444@usn.no::c5980d96-b044-4861-9f15-0f9a68228743" providerId="AD" clId="Web-{9E9550BC-5231-4BC1-BD93-2ECC9C472984}" dt="2023-02-06T20:01:27.840" v="3" actId="14100"/>
        <pc:sldMkLst>
          <pc:docMk/>
          <pc:sldMk cId="3620521938" sldId="261"/>
        </pc:sldMkLst>
        <pc:picChg chg="mod">
          <ac:chgData name="Abdul Majeed Alizai" userId="S::140444@usn.no::c5980d96-b044-4861-9f15-0f9a68228743" providerId="AD" clId="Web-{9E9550BC-5231-4BC1-BD93-2ECC9C472984}" dt="2023-02-06T20:01:22.825" v="2" actId="14100"/>
          <ac:picMkLst>
            <pc:docMk/>
            <pc:sldMk cId="3620521938" sldId="261"/>
            <ac:picMk id="5" creationId="{1A17533D-E4AB-EFB7-DD81-2F7846E6DC91}"/>
          </ac:picMkLst>
        </pc:picChg>
        <pc:picChg chg="mod">
          <ac:chgData name="Abdul Majeed Alizai" userId="S::140444@usn.no::c5980d96-b044-4861-9f15-0f9a68228743" providerId="AD" clId="Web-{9E9550BC-5231-4BC1-BD93-2ECC9C472984}" dt="2023-02-06T20:01:27.840" v="3" actId="14100"/>
          <ac:picMkLst>
            <pc:docMk/>
            <pc:sldMk cId="3620521938" sldId="261"/>
            <ac:picMk id="6" creationId="{FA2AE250-17C0-633E-0FD1-2275CAEB4786}"/>
          </ac:picMkLst>
        </pc:picChg>
      </pc:sldChg>
    </pc:docChg>
  </pc:docChgLst>
  <pc:docChgLst>
    <pc:chgData name="Sindre Nes" userId="S::201050@usn.no::54f3eb44-1466-4269-aa33-0e4e0699fa4c" providerId="AD" clId="Web-{5AB1AD0D-1F71-5B51-264E-8A694D535EFD}"/>
    <pc:docChg chg="addSld delSld modSld sldOrd">
      <pc:chgData name="Sindre Nes" userId="S::201050@usn.no::54f3eb44-1466-4269-aa33-0e4e0699fa4c" providerId="AD" clId="Web-{5AB1AD0D-1F71-5B51-264E-8A694D535EFD}" dt="2023-02-09T14:24:52.638" v="472" actId="1076"/>
      <pc:docMkLst>
        <pc:docMk/>
      </pc:docMkLst>
      <pc:sldChg chg="addSp modSp">
        <pc:chgData name="Sindre Nes" userId="S::201050@usn.no::54f3eb44-1466-4269-aa33-0e4e0699fa4c" providerId="AD" clId="Web-{5AB1AD0D-1F71-5B51-264E-8A694D535EFD}" dt="2023-02-09T13:18:36.525" v="342" actId="20577"/>
        <pc:sldMkLst>
          <pc:docMk/>
          <pc:sldMk cId="2286905346" sldId="258"/>
        </pc:sldMkLst>
        <pc:spChg chg="mod">
          <ac:chgData name="Sindre Nes" userId="S::201050@usn.no::54f3eb44-1466-4269-aa33-0e4e0699fa4c" providerId="AD" clId="Web-{5AB1AD0D-1F71-5B51-264E-8A694D535EFD}" dt="2023-02-09T10:23:17.460" v="54" actId="1076"/>
          <ac:spMkLst>
            <pc:docMk/>
            <pc:sldMk cId="2286905346" sldId="258"/>
            <ac:spMk id="7" creationId="{4358EE2F-6914-348A-D4C4-A7980D2D2258}"/>
          </ac:spMkLst>
        </pc:spChg>
        <pc:spChg chg="mod">
          <ac:chgData name="Sindre Nes" userId="S::201050@usn.no::54f3eb44-1466-4269-aa33-0e4e0699fa4c" providerId="AD" clId="Web-{5AB1AD0D-1F71-5B51-264E-8A694D535EFD}" dt="2023-02-09T10:22:16.944" v="42" actId="1076"/>
          <ac:spMkLst>
            <pc:docMk/>
            <pc:sldMk cId="2286905346" sldId="258"/>
            <ac:spMk id="8" creationId="{AD5569BA-EFF0-BD28-8426-F47AFAF2A3BA}"/>
          </ac:spMkLst>
        </pc:spChg>
        <pc:spChg chg="mod">
          <ac:chgData name="Sindre Nes" userId="S::201050@usn.no::54f3eb44-1466-4269-aa33-0e4e0699fa4c" providerId="AD" clId="Web-{5AB1AD0D-1F71-5B51-264E-8A694D535EFD}" dt="2023-02-09T13:17:56.009" v="339" actId="14100"/>
          <ac:spMkLst>
            <pc:docMk/>
            <pc:sldMk cId="2286905346" sldId="258"/>
            <ac:spMk id="11" creationId="{808848DD-C9DF-D127-233F-0C8896F14B0A}"/>
          </ac:spMkLst>
        </pc:spChg>
        <pc:spChg chg="add mod">
          <ac:chgData name="Sindre Nes" userId="S::201050@usn.no::54f3eb44-1466-4269-aa33-0e4e0699fa4c" providerId="AD" clId="Web-{5AB1AD0D-1F71-5B51-264E-8A694D535EFD}" dt="2023-02-09T13:18:36.525" v="342" actId="20577"/>
          <ac:spMkLst>
            <pc:docMk/>
            <pc:sldMk cId="2286905346" sldId="258"/>
            <ac:spMk id="13" creationId="{567849EF-C5FC-8ACA-4130-EEA08F0B4430}"/>
          </ac:spMkLst>
        </pc:spChg>
        <pc:picChg chg="add mod">
          <ac:chgData name="Sindre Nes" userId="S::201050@usn.no::54f3eb44-1466-4269-aa33-0e4e0699fa4c" providerId="AD" clId="Web-{5AB1AD0D-1F71-5B51-264E-8A694D535EFD}" dt="2023-02-09T10:20:52.083" v="23" actId="1076"/>
          <ac:picMkLst>
            <pc:docMk/>
            <pc:sldMk cId="2286905346" sldId="258"/>
            <ac:picMk id="9" creationId="{D080ADE2-42F2-FDD6-B48C-17C2D1B78F89}"/>
          </ac:picMkLst>
        </pc:picChg>
      </pc:sldChg>
      <pc:sldChg chg="addSp delSp modSp">
        <pc:chgData name="Sindre Nes" userId="S::201050@usn.no::54f3eb44-1466-4269-aa33-0e4e0699fa4c" providerId="AD" clId="Web-{5AB1AD0D-1F71-5B51-264E-8A694D535EFD}" dt="2023-02-09T14:24:52.638" v="472" actId="1076"/>
        <pc:sldMkLst>
          <pc:docMk/>
          <pc:sldMk cId="310943271" sldId="262"/>
        </pc:sldMkLst>
        <pc:picChg chg="add del mod">
          <ac:chgData name="Sindre Nes" userId="S::201050@usn.no::54f3eb44-1466-4269-aa33-0e4e0699fa4c" providerId="AD" clId="Web-{5AB1AD0D-1F71-5B51-264E-8A694D535EFD}" dt="2023-02-09T14:24:37.888" v="470"/>
          <ac:picMkLst>
            <pc:docMk/>
            <pc:sldMk cId="310943271" sldId="262"/>
            <ac:picMk id="3" creationId="{D317AB14-88E1-F91F-6D95-EC17014863F2}"/>
          </ac:picMkLst>
        </pc:picChg>
        <pc:picChg chg="mod">
          <ac:chgData name="Sindre Nes" userId="S::201050@usn.no::54f3eb44-1466-4269-aa33-0e4e0699fa4c" providerId="AD" clId="Web-{5AB1AD0D-1F71-5B51-264E-8A694D535EFD}" dt="2023-02-09T14:23:22.153" v="468" actId="1076"/>
          <ac:picMkLst>
            <pc:docMk/>
            <pc:sldMk cId="310943271" sldId="262"/>
            <ac:picMk id="4" creationId="{7E60FBB9-B98C-0729-55FD-F48427B2AE23}"/>
          </ac:picMkLst>
        </pc:picChg>
        <pc:picChg chg="add mod">
          <ac:chgData name="Sindre Nes" userId="S::201050@usn.no::54f3eb44-1466-4269-aa33-0e4e0699fa4c" providerId="AD" clId="Web-{5AB1AD0D-1F71-5B51-264E-8A694D535EFD}" dt="2023-02-09T14:24:52.638" v="472" actId="1076"/>
          <ac:picMkLst>
            <pc:docMk/>
            <pc:sldMk cId="310943271" sldId="262"/>
            <ac:picMk id="5" creationId="{774D3C9F-B7B9-7301-9E67-A15076126AFE}"/>
          </ac:picMkLst>
        </pc:picChg>
      </pc:sldChg>
      <pc:sldChg chg="del">
        <pc:chgData name="Sindre Nes" userId="S::201050@usn.no::54f3eb44-1466-4269-aa33-0e4e0699fa4c" providerId="AD" clId="Web-{5AB1AD0D-1F71-5B51-264E-8A694D535EFD}" dt="2023-02-09T11:34:08.966" v="206"/>
        <pc:sldMkLst>
          <pc:docMk/>
          <pc:sldMk cId="951118585" sldId="265"/>
        </pc:sldMkLst>
      </pc:sldChg>
      <pc:sldChg chg="addSp delSp modSp modNotes">
        <pc:chgData name="Sindre Nes" userId="S::201050@usn.no::54f3eb44-1466-4269-aa33-0e4e0699fa4c" providerId="AD" clId="Web-{5AB1AD0D-1F71-5B51-264E-8A694D535EFD}" dt="2023-02-09T13:12:15.256" v="338" actId="1076"/>
        <pc:sldMkLst>
          <pc:docMk/>
          <pc:sldMk cId="2911959432" sldId="269"/>
        </pc:sldMkLst>
        <pc:spChg chg="mod">
          <ac:chgData name="Sindre Nes" userId="S::201050@usn.no::54f3eb44-1466-4269-aa33-0e4e0699fa4c" providerId="AD" clId="Web-{5AB1AD0D-1F71-5B51-264E-8A694D535EFD}" dt="2023-02-09T13:11:18.646" v="317"/>
          <ac:spMkLst>
            <pc:docMk/>
            <pc:sldMk cId="2911959432" sldId="269"/>
            <ac:spMk id="2" creationId="{CF9CF5BA-CE13-4952-FFE2-9F54463CBE1F}"/>
          </ac:spMkLst>
        </pc:spChg>
        <pc:spChg chg="add del mod">
          <ac:chgData name="Sindre Nes" userId="S::201050@usn.no::54f3eb44-1466-4269-aa33-0e4e0699fa4c" providerId="AD" clId="Web-{5AB1AD0D-1F71-5B51-264E-8A694D535EFD}" dt="2023-02-09T11:04:39.054" v="57"/>
          <ac:spMkLst>
            <pc:docMk/>
            <pc:sldMk cId="2911959432" sldId="269"/>
            <ac:spMk id="5" creationId="{5B01366B-EBDC-71AA-F83A-07C57CDA4EA8}"/>
          </ac:spMkLst>
        </pc:spChg>
        <pc:spChg chg="mod">
          <ac:chgData name="Sindre Nes" userId="S::201050@usn.no::54f3eb44-1466-4269-aa33-0e4e0699fa4c" providerId="AD" clId="Web-{5AB1AD0D-1F71-5B51-264E-8A694D535EFD}" dt="2023-02-09T13:11:48.912" v="333" actId="20577"/>
          <ac:spMkLst>
            <pc:docMk/>
            <pc:sldMk cId="2911959432" sldId="269"/>
            <ac:spMk id="9" creationId="{C0F15F20-1CD8-339F-29CE-23437CEB1FA4}"/>
          </ac:spMkLst>
        </pc:spChg>
        <pc:spChg chg="add del">
          <ac:chgData name="Sindre Nes" userId="S::201050@usn.no::54f3eb44-1466-4269-aa33-0e4e0699fa4c" providerId="AD" clId="Web-{5AB1AD0D-1F71-5B51-264E-8A694D535EFD}" dt="2023-02-09T13:11:18.646" v="317"/>
          <ac:spMkLst>
            <pc:docMk/>
            <pc:sldMk cId="2911959432" sldId="269"/>
            <ac:spMk id="37" creationId="{FCE8BBC4-555B-4EEA-8B5C-5B44656F9D73}"/>
          </ac:spMkLst>
        </pc:spChg>
        <pc:spChg chg="add del">
          <ac:chgData name="Sindre Nes" userId="S::201050@usn.no::54f3eb44-1466-4269-aa33-0e4e0699fa4c" providerId="AD" clId="Web-{5AB1AD0D-1F71-5B51-264E-8A694D535EFD}" dt="2023-02-09T13:11:18.646" v="317"/>
          <ac:spMkLst>
            <pc:docMk/>
            <pc:sldMk cId="2911959432" sldId="269"/>
            <ac:spMk id="38" creationId="{44704DC3-DE99-4AC8-9945-00EF66EBB0A3}"/>
          </ac:spMkLst>
        </pc:spChg>
        <pc:spChg chg="add del">
          <ac:chgData name="Sindre Nes" userId="S::201050@usn.no::54f3eb44-1466-4269-aa33-0e4e0699fa4c" providerId="AD" clId="Web-{5AB1AD0D-1F71-5B51-264E-8A694D535EFD}" dt="2023-02-09T13:10:37.537" v="307"/>
          <ac:spMkLst>
            <pc:docMk/>
            <pc:sldMk cId="2911959432" sldId="269"/>
            <ac:spMk id="40" creationId="{23E547B5-89CF-4EC0-96DE-25771AED0799}"/>
          </ac:spMkLst>
        </pc:spChg>
        <pc:spChg chg="add del">
          <ac:chgData name="Sindre Nes" userId="S::201050@usn.no::54f3eb44-1466-4269-aa33-0e4e0699fa4c" providerId="AD" clId="Web-{5AB1AD0D-1F71-5B51-264E-8A694D535EFD}" dt="2023-02-09T13:10:37.537" v="307"/>
          <ac:spMkLst>
            <pc:docMk/>
            <pc:sldMk cId="2911959432" sldId="269"/>
            <ac:spMk id="41" creationId="{B3437C99-FC8E-4311-B48A-F0C4C329B154}"/>
          </ac:spMkLst>
        </pc:spChg>
        <pc:spChg chg="add del">
          <ac:chgData name="Sindre Nes" userId="S::201050@usn.no::54f3eb44-1466-4269-aa33-0e4e0699fa4c" providerId="AD" clId="Web-{5AB1AD0D-1F71-5B51-264E-8A694D535EFD}" dt="2023-02-09T11:06:00.540" v="70"/>
          <ac:spMkLst>
            <pc:docMk/>
            <pc:sldMk cId="2911959432" sldId="269"/>
            <ac:spMk id="43" creationId="{23E547B5-89CF-4EC0-96DE-25771AED0799}"/>
          </ac:spMkLst>
        </pc:spChg>
        <pc:spChg chg="add del">
          <ac:chgData name="Sindre Nes" userId="S::201050@usn.no::54f3eb44-1466-4269-aa33-0e4e0699fa4c" providerId="AD" clId="Web-{5AB1AD0D-1F71-5B51-264E-8A694D535EFD}" dt="2023-02-09T13:10:49.865" v="309"/>
          <ac:spMkLst>
            <pc:docMk/>
            <pc:sldMk cId="2911959432" sldId="269"/>
            <ac:spMk id="44" creationId="{04C21BAE-6866-4C7A-A7EC-C1B2E572D5BE}"/>
          </ac:spMkLst>
        </pc:spChg>
        <pc:spChg chg="add del">
          <ac:chgData name="Sindre Nes" userId="S::201050@usn.no::54f3eb44-1466-4269-aa33-0e4e0699fa4c" providerId="AD" clId="Web-{5AB1AD0D-1F71-5B51-264E-8A694D535EFD}" dt="2023-02-09T11:06:00.540" v="70"/>
          <ac:spMkLst>
            <pc:docMk/>
            <pc:sldMk cId="2911959432" sldId="269"/>
            <ac:spMk id="45" creationId="{B3437C99-FC8E-4311-B48A-F0C4C329B154}"/>
          </ac:spMkLst>
        </pc:spChg>
        <pc:spChg chg="add del">
          <ac:chgData name="Sindre Nes" userId="S::201050@usn.no::54f3eb44-1466-4269-aa33-0e4e0699fa4c" providerId="AD" clId="Web-{5AB1AD0D-1F71-5B51-264E-8A694D535EFD}" dt="2023-02-09T13:10:49.865" v="309"/>
          <ac:spMkLst>
            <pc:docMk/>
            <pc:sldMk cId="2911959432" sldId="269"/>
            <ac:spMk id="46" creationId="{7E7D0C94-08B4-48AE-8813-CC4D60294F42}"/>
          </ac:spMkLst>
        </pc:spChg>
        <pc:spChg chg="add del">
          <ac:chgData name="Sindre Nes" userId="S::201050@usn.no::54f3eb44-1466-4269-aa33-0e4e0699fa4c" providerId="AD" clId="Web-{5AB1AD0D-1F71-5B51-264E-8A694D535EFD}" dt="2023-02-09T13:10:49.865" v="309"/>
          <ac:spMkLst>
            <pc:docMk/>
            <pc:sldMk cId="2911959432" sldId="269"/>
            <ac:spMk id="47" creationId="{F0C518C2-0AA4-470C-87B9-9CBF428FBA25}"/>
          </ac:spMkLst>
        </pc:spChg>
        <pc:spChg chg="add del">
          <ac:chgData name="Sindre Nes" userId="S::201050@usn.no::54f3eb44-1466-4269-aa33-0e4e0699fa4c" providerId="AD" clId="Web-{5AB1AD0D-1F71-5B51-264E-8A694D535EFD}" dt="2023-02-09T13:10:54.693" v="311"/>
          <ac:spMkLst>
            <pc:docMk/>
            <pc:sldMk cId="2911959432" sldId="269"/>
            <ac:spMk id="49" creationId="{F821940F-7A1D-4ACC-85B4-A932898ABB37}"/>
          </ac:spMkLst>
        </pc:spChg>
        <pc:spChg chg="add del">
          <ac:chgData name="Sindre Nes" userId="S::201050@usn.no::54f3eb44-1466-4269-aa33-0e4e0699fa4c" providerId="AD" clId="Web-{5AB1AD0D-1F71-5B51-264E-8A694D535EFD}" dt="2023-02-09T11:05:56.962" v="67"/>
          <ac:spMkLst>
            <pc:docMk/>
            <pc:sldMk cId="2911959432" sldId="269"/>
            <ac:spMk id="50" creationId="{F821940F-7A1D-4ACC-85B4-A932898ABB37}"/>
          </ac:spMkLst>
        </pc:spChg>
        <pc:spChg chg="add del">
          <ac:chgData name="Sindre Nes" userId="S::201050@usn.no::54f3eb44-1466-4269-aa33-0e4e0699fa4c" providerId="AD" clId="Web-{5AB1AD0D-1F71-5B51-264E-8A694D535EFD}" dt="2023-02-09T13:10:54.693" v="311"/>
          <ac:spMkLst>
            <pc:docMk/>
            <pc:sldMk cId="2911959432" sldId="269"/>
            <ac:spMk id="51" creationId="{BAB0BC72-1C3A-421F-AB0A-D480DA93F959}"/>
          </ac:spMkLst>
        </pc:spChg>
        <pc:spChg chg="add del">
          <ac:chgData name="Sindre Nes" userId="S::201050@usn.no::54f3eb44-1466-4269-aa33-0e4e0699fa4c" providerId="AD" clId="Web-{5AB1AD0D-1F71-5B51-264E-8A694D535EFD}" dt="2023-02-09T11:05:56.962" v="67"/>
          <ac:spMkLst>
            <pc:docMk/>
            <pc:sldMk cId="2911959432" sldId="269"/>
            <ac:spMk id="52" creationId="{BAB0BC72-1C3A-421F-AB0A-D480DA93F959}"/>
          </ac:spMkLst>
        </pc:spChg>
        <pc:spChg chg="add del">
          <ac:chgData name="Sindre Nes" userId="S::201050@usn.no::54f3eb44-1466-4269-aa33-0e4e0699fa4c" providerId="AD" clId="Web-{5AB1AD0D-1F71-5B51-264E-8A694D535EFD}" dt="2023-02-09T13:10:56.162" v="313"/>
          <ac:spMkLst>
            <pc:docMk/>
            <pc:sldMk cId="2911959432" sldId="269"/>
            <ac:spMk id="53" creationId="{FCE8BBC4-555B-4EEA-8B5C-5B44656F9D73}"/>
          </ac:spMkLst>
        </pc:spChg>
        <pc:spChg chg="add del">
          <ac:chgData name="Sindre Nes" userId="S::201050@usn.no::54f3eb44-1466-4269-aa33-0e4e0699fa4c" providerId="AD" clId="Web-{5AB1AD0D-1F71-5B51-264E-8A694D535EFD}" dt="2023-02-09T11:05:59.587" v="69"/>
          <ac:spMkLst>
            <pc:docMk/>
            <pc:sldMk cId="2911959432" sldId="269"/>
            <ac:spMk id="54" creationId="{C64E267B-3F5A-4357-9E7F-C5FBE5D3B1E0}"/>
          </ac:spMkLst>
        </pc:spChg>
        <pc:spChg chg="add del">
          <ac:chgData name="Sindre Nes" userId="S::201050@usn.no::54f3eb44-1466-4269-aa33-0e4e0699fa4c" providerId="AD" clId="Web-{5AB1AD0D-1F71-5B51-264E-8A694D535EFD}" dt="2023-02-09T11:05:59.587" v="69"/>
          <ac:spMkLst>
            <pc:docMk/>
            <pc:sldMk cId="2911959432" sldId="269"/>
            <ac:spMk id="55" creationId="{7FF47CB7-972F-479F-A36D-9E72D26EC8DA}"/>
          </ac:spMkLst>
        </pc:spChg>
        <pc:spChg chg="add del">
          <ac:chgData name="Sindre Nes" userId="S::201050@usn.no::54f3eb44-1466-4269-aa33-0e4e0699fa4c" providerId="AD" clId="Web-{5AB1AD0D-1F71-5B51-264E-8A694D535EFD}" dt="2023-02-09T11:05:59.587" v="69"/>
          <ac:spMkLst>
            <pc:docMk/>
            <pc:sldMk cId="2911959432" sldId="269"/>
            <ac:spMk id="56" creationId="{0D153B68-5844-490D-8E67-F616D6D721CA}"/>
          </ac:spMkLst>
        </pc:spChg>
        <pc:spChg chg="add del">
          <ac:chgData name="Sindre Nes" userId="S::201050@usn.no::54f3eb44-1466-4269-aa33-0e4e0699fa4c" providerId="AD" clId="Web-{5AB1AD0D-1F71-5B51-264E-8A694D535EFD}" dt="2023-02-09T13:10:56.162" v="313"/>
          <ac:spMkLst>
            <pc:docMk/>
            <pc:sldMk cId="2911959432" sldId="269"/>
            <ac:spMk id="57" creationId="{44704DC3-DE99-4AC8-9945-00EF66EBB0A3}"/>
          </ac:spMkLst>
        </pc:spChg>
        <pc:spChg chg="add del">
          <ac:chgData name="Sindre Nes" userId="S::201050@usn.no::54f3eb44-1466-4269-aa33-0e4e0699fa4c" providerId="AD" clId="Web-{5AB1AD0D-1F71-5B51-264E-8A694D535EFD}" dt="2023-02-09T13:11:15.490" v="315"/>
          <ac:spMkLst>
            <pc:docMk/>
            <pc:sldMk cId="2911959432" sldId="269"/>
            <ac:spMk id="59" creationId="{23E547B5-89CF-4EC0-96DE-25771AED0799}"/>
          </ac:spMkLst>
        </pc:spChg>
        <pc:spChg chg="add del">
          <ac:chgData name="Sindre Nes" userId="S::201050@usn.no::54f3eb44-1466-4269-aa33-0e4e0699fa4c" providerId="AD" clId="Web-{5AB1AD0D-1F71-5B51-264E-8A694D535EFD}" dt="2023-02-09T13:11:15.490" v="315"/>
          <ac:spMkLst>
            <pc:docMk/>
            <pc:sldMk cId="2911959432" sldId="269"/>
            <ac:spMk id="60" creationId="{B3437C99-FC8E-4311-B48A-F0C4C329B154}"/>
          </ac:spMkLst>
        </pc:spChg>
        <pc:spChg chg="add del">
          <ac:chgData name="Sindre Nes" userId="S::201050@usn.no::54f3eb44-1466-4269-aa33-0e4e0699fa4c" providerId="AD" clId="Web-{5AB1AD0D-1F71-5B51-264E-8A694D535EFD}" dt="2023-02-09T13:11:18.646" v="317"/>
          <ac:spMkLst>
            <pc:docMk/>
            <pc:sldMk cId="2911959432" sldId="269"/>
            <ac:spMk id="62" creationId="{7FF47CB7-972F-479F-A36D-9E72D26EC8DA}"/>
          </ac:spMkLst>
        </pc:spChg>
        <pc:spChg chg="add del">
          <ac:chgData name="Sindre Nes" userId="S::201050@usn.no::54f3eb44-1466-4269-aa33-0e4e0699fa4c" providerId="AD" clId="Web-{5AB1AD0D-1F71-5B51-264E-8A694D535EFD}" dt="2023-02-09T13:11:18.646" v="317"/>
          <ac:spMkLst>
            <pc:docMk/>
            <pc:sldMk cId="2911959432" sldId="269"/>
            <ac:spMk id="63" creationId="{0D153B68-5844-490D-8E67-F616D6D721CA}"/>
          </ac:spMkLst>
        </pc:spChg>
        <pc:spChg chg="add del">
          <ac:chgData name="Sindre Nes" userId="S::201050@usn.no::54f3eb44-1466-4269-aa33-0e4e0699fa4c" providerId="AD" clId="Web-{5AB1AD0D-1F71-5B51-264E-8A694D535EFD}" dt="2023-02-09T13:11:18.646" v="317"/>
          <ac:spMkLst>
            <pc:docMk/>
            <pc:sldMk cId="2911959432" sldId="269"/>
            <ac:spMk id="64" creationId="{C64E267B-3F5A-4357-9E7F-C5FBE5D3B1E0}"/>
          </ac:spMkLst>
        </pc:spChg>
        <pc:picChg chg="del">
          <ac:chgData name="Sindre Nes" userId="S::201050@usn.no::54f3eb44-1466-4269-aa33-0e4e0699fa4c" providerId="AD" clId="Web-{5AB1AD0D-1F71-5B51-264E-8A694D535EFD}" dt="2023-02-09T11:04:27.350" v="56"/>
          <ac:picMkLst>
            <pc:docMk/>
            <pc:sldMk cId="2911959432" sldId="269"/>
            <ac:picMk id="3" creationId="{77E01C4E-499B-148A-C9DE-68425EF4F57E}"/>
          </ac:picMkLst>
        </pc:picChg>
        <pc:picChg chg="add mod ord">
          <ac:chgData name="Sindre Nes" userId="S::201050@usn.no::54f3eb44-1466-4269-aa33-0e4e0699fa4c" providerId="AD" clId="Web-{5AB1AD0D-1F71-5B51-264E-8A694D535EFD}" dt="2023-02-09T13:12:15.256" v="338" actId="1076"/>
          <ac:picMkLst>
            <pc:docMk/>
            <pc:sldMk cId="2911959432" sldId="269"/>
            <ac:picMk id="6" creationId="{E97D58ED-9472-E20D-7ED6-7EB74B34F265}"/>
          </ac:picMkLst>
        </pc:picChg>
        <pc:picChg chg="del">
          <ac:chgData name="Sindre Nes" userId="S::201050@usn.no::54f3eb44-1466-4269-aa33-0e4e0699fa4c" providerId="AD" clId="Web-{5AB1AD0D-1F71-5B51-264E-8A694D535EFD}" dt="2023-02-09T11:04:24.366" v="55"/>
          <ac:picMkLst>
            <pc:docMk/>
            <pc:sldMk cId="2911959432" sldId="269"/>
            <ac:picMk id="7" creationId="{88F5D20A-105F-A088-2281-6E8CB1A6AD7F}"/>
          </ac:picMkLst>
        </pc:picChg>
      </pc:sldChg>
      <pc:sldChg chg="addSp delSp modSp">
        <pc:chgData name="Sindre Nes" userId="S::201050@usn.no::54f3eb44-1466-4269-aa33-0e4e0699fa4c" providerId="AD" clId="Web-{5AB1AD0D-1F71-5B51-264E-8A694D535EFD}" dt="2023-02-09T13:57:54.233" v="462" actId="20577"/>
        <pc:sldMkLst>
          <pc:docMk/>
          <pc:sldMk cId="1724020949" sldId="270"/>
        </pc:sldMkLst>
        <pc:spChg chg="mod">
          <ac:chgData name="Sindre Nes" userId="S::201050@usn.no::54f3eb44-1466-4269-aa33-0e4e0699fa4c" providerId="AD" clId="Web-{5AB1AD0D-1F71-5B51-264E-8A694D535EFD}" dt="2023-02-09T13:35:05.612" v="373"/>
          <ac:spMkLst>
            <pc:docMk/>
            <pc:sldMk cId="1724020949" sldId="270"/>
            <ac:spMk id="2" creationId="{CF9CF5BA-CE13-4952-FFE2-9F54463CBE1F}"/>
          </ac:spMkLst>
        </pc:spChg>
        <pc:spChg chg="add del mod">
          <ac:chgData name="Sindre Nes" userId="S::201050@usn.no::54f3eb44-1466-4269-aa33-0e4e0699fa4c" providerId="AD" clId="Web-{5AB1AD0D-1F71-5B51-264E-8A694D535EFD}" dt="2023-02-09T13:34:44.362" v="369"/>
          <ac:spMkLst>
            <pc:docMk/>
            <pc:sldMk cId="1724020949" sldId="270"/>
            <ac:spMk id="4" creationId="{9E143CE9-1481-B5F3-FBDE-CA49EFE9DE16}"/>
          </ac:spMkLst>
        </pc:spChg>
        <pc:spChg chg="mod ord">
          <ac:chgData name="Sindre Nes" userId="S::201050@usn.no::54f3eb44-1466-4269-aa33-0e4e0699fa4c" providerId="AD" clId="Web-{5AB1AD0D-1F71-5B51-264E-8A694D535EFD}" dt="2023-02-09T13:35:05.612" v="373"/>
          <ac:spMkLst>
            <pc:docMk/>
            <pc:sldMk cId="1724020949" sldId="270"/>
            <ac:spMk id="9" creationId="{C0F15F20-1CD8-339F-29CE-23437CEB1FA4}"/>
          </ac:spMkLst>
        </pc:spChg>
        <pc:spChg chg="add del">
          <ac:chgData name="Sindre Nes" userId="S::201050@usn.no::54f3eb44-1466-4269-aa33-0e4e0699fa4c" providerId="AD" clId="Web-{5AB1AD0D-1F71-5B51-264E-8A694D535EFD}" dt="2023-02-09T13:35:05.612" v="373"/>
          <ac:spMkLst>
            <pc:docMk/>
            <pc:sldMk cId="1724020949" sldId="270"/>
            <ac:spMk id="37" creationId="{FCE8BBC4-555B-4EEA-8B5C-5B44656F9D73}"/>
          </ac:spMkLst>
        </pc:spChg>
        <pc:spChg chg="add del">
          <ac:chgData name="Sindre Nes" userId="S::201050@usn.no::54f3eb44-1466-4269-aa33-0e4e0699fa4c" providerId="AD" clId="Web-{5AB1AD0D-1F71-5B51-264E-8A694D535EFD}" dt="2023-02-09T13:35:05.612" v="373"/>
          <ac:spMkLst>
            <pc:docMk/>
            <pc:sldMk cId="1724020949" sldId="270"/>
            <ac:spMk id="38" creationId="{44704DC3-DE99-4AC8-9945-00EF66EBB0A3}"/>
          </ac:spMkLst>
        </pc:spChg>
        <pc:spChg chg="add mod">
          <ac:chgData name="Sindre Nes" userId="S::201050@usn.no::54f3eb44-1466-4269-aa33-0e4e0699fa4c" providerId="AD" clId="Web-{5AB1AD0D-1F71-5B51-264E-8A694D535EFD}" dt="2023-02-09T13:57:54.233" v="462" actId="20577"/>
          <ac:spMkLst>
            <pc:docMk/>
            <pc:sldMk cId="1724020949" sldId="270"/>
            <ac:spMk id="42" creationId="{731556FA-6758-6AC6-E22D-7108756C3599}"/>
          </ac:spMkLst>
        </pc:spChg>
        <pc:spChg chg="add del">
          <ac:chgData name="Sindre Nes" userId="S::201050@usn.no::54f3eb44-1466-4269-aa33-0e4e0699fa4c" providerId="AD" clId="Web-{5AB1AD0D-1F71-5B51-264E-8A694D535EFD}" dt="2023-02-09T13:35:05.596" v="372"/>
          <ac:spMkLst>
            <pc:docMk/>
            <pc:sldMk cId="1724020949" sldId="270"/>
            <ac:spMk id="47" creationId="{7DA3C418-758E-4180-A5D0-8655D6804587}"/>
          </ac:spMkLst>
        </pc:spChg>
        <pc:spChg chg="add del">
          <ac:chgData name="Sindre Nes" userId="S::201050@usn.no::54f3eb44-1466-4269-aa33-0e4e0699fa4c" providerId="AD" clId="Web-{5AB1AD0D-1F71-5B51-264E-8A694D535EFD}" dt="2023-02-09T13:35:05.596" v="372"/>
          <ac:spMkLst>
            <pc:docMk/>
            <pc:sldMk cId="1724020949" sldId="270"/>
            <ac:spMk id="49" creationId="{28C8EF06-5EC3-4883-AFAF-D74FF46550FB}"/>
          </ac:spMkLst>
        </pc:spChg>
        <pc:spChg chg="add">
          <ac:chgData name="Sindre Nes" userId="S::201050@usn.no::54f3eb44-1466-4269-aa33-0e4e0699fa4c" providerId="AD" clId="Web-{5AB1AD0D-1F71-5B51-264E-8A694D535EFD}" dt="2023-02-09T13:35:05.612" v="373"/>
          <ac:spMkLst>
            <pc:docMk/>
            <pc:sldMk cId="1724020949" sldId="270"/>
            <ac:spMk id="51" creationId="{23E547B5-89CF-4EC0-96DE-25771AED0799}"/>
          </ac:spMkLst>
        </pc:spChg>
        <pc:spChg chg="add">
          <ac:chgData name="Sindre Nes" userId="S::201050@usn.no::54f3eb44-1466-4269-aa33-0e4e0699fa4c" providerId="AD" clId="Web-{5AB1AD0D-1F71-5B51-264E-8A694D535EFD}" dt="2023-02-09T13:35:05.612" v="373"/>
          <ac:spMkLst>
            <pc:docMk/>
            <pc:sldMk cId="1724020949" sldId="270"/>
            <ac:spMk id="52" creationId="{B3437C99-FC8E-4311-B48A-F0C4C329B154}"/>
          </ac:spMkLst>
        </pc:spChg>
        <pc:picChg chg="add mod ord">
          <ac:chgData name="Sindre Nes" userId="S::201050@usn.no::54f3eb44-1466-4269-aa33-0e4e0699fa4c" providerId="AD" clId="Web-{5AB1AD0D-1F71-5B51-264E-8A694D535EFD}" dt="2023-02-09T13:35:05.612" v="373"/>
          <ac:picMkLst>
            <pc:docMk/>
            <pc:sldMk cId="1724020949" sldId="270"/>
            <ac:picMk id="5" creationId="{EF015540-4640-6246-CA26-4CA679890CBF}"/>
          </ac:picMkLst>
        </pc:picChg>
        <pc:picChg chg="del">
          <ac:chgData name="Sindre Nes" userId="S::201050@usn.no::54f3eb44-1466-4269-aa33-0e4e0699fa4c" providerId="AD" clId="Web-{5AB1AD0D-1F71-5B51-264E-8A694D535EFD}" dt="2023-02-09T13:34:08.236" v="368"/>
          <ac:picMkLst>
            <pc:docMk/>
            <pc:sldMk cId="1724020949" sldId="270"/>
            <ac:picMk id="12" creationId="{24604A9B-0277-F533-FB6E-FC2369B9C0FF}"/>
          </ac:picMkLst>
        </pc:picChg>
        <pc:picChg chg="add del">
          <ac:chgData name="Sindre Nes" userId="S::201050@usn.no::54f3eb44-1466-4269-aa33-0e4e0699fa4c" providerId="AD" clId="Web-{5AB1AD0D-1F71-5B51-264E-8A694D535EFD}" dt="2023-02-09T13:35:05.596" v="372"/>
          <ac:picMkLst>
            <pc:docMk/>
            <pc:sldMk cId="1724020949" sldId="270"/>
            <ac:picMk id="43" creationId="{DEB2E8C4-C3E7-4048-A43D-9859510CFA98}"/>
          </ac:picMkLst>
        </pc:picChg>
        <pc:inkChg chg="add del">
          <ac:chgData name="Sindre Nes" userId="S::201050@usn.no::54f3eb44-1466-4269-aa33-0e4e0699fa4c" providerId="AD" clId="Web-{5AB1AD0D-1F71-5B51-264E-8A694D535EFD}" dt="2023-02-09T13:35:05.596" v="372"/>
          <ac:inkMkLst>
            <pc:docMk/>
            <pc:sldMk cId="1724020949" sldId="270"/>
            <ac:inkMk id="45" creationId="{24D29CCB-7956-4E3E-8880-304085F04BF4}"/>
          </ac:inkMkLst>
        </pc:inkChg>
      </pc:sldChg>
      <pc:sldChg chg="modSp addAnim delAnim modAnim">
        <pc:chgData name="Sindre Nes" userId="S::201050@usn.no::54f3eb44-1466-4269-aa33-0e4e0699fa4c" providerId="AD" clId="Web-{5AB1AD0D-1F71-5B51-264E-8A694D535EFD}" dt="2023-02-09T13:53:52.216" v="378"/>
        <pc:sldMkLst>
          <pc:docMk/>
          <pc:sldMk cId="148845700" sldId="275"/>
        </pc:sldMkLst>
        <pc:picChg chg="mod">
          <ac:chgData name="Sindre Nes" userId="S::201050@usn.no::54f3eb44-1466-4269-aa33-0e4e0699fa4c" providerId="AD" clId="Web-{5AB1AD0D-1F71-5B51-264E-8A694D535EFD}" dt="2023-02-09T11:08:48.965" v="81" actId="1076"/>
          <ac:picMkLst>
            <pc:docMk/>
            <pc:sldMk cId="148845700" sldId="275"/>
            <ac:picMk id="4" creationId="{D4F6C5DE-DF8D-15BA-33F0-017EE2AFDCCF}"/>
          </ac:picMkLst>
        </pc:picChg>
        <pc:picChg chg="mod">
          <ac:chgData name="Sindre Nes" userId="S::201050@usn.no::54f3eb44-1466-4269-aa33-0e4e0699fa4c" providerId="AD" clId="Web-{5AB1AD0D-1F71-5B51-264E-8A694D535EFD}" dt="2023-02-09T11:08:55.590" v="82" actId="1076"/>
          <ac:picMkLst>
            <pc:docMk/>
            <pc:sldMk cId="148845700" sldId="275"/>
            <ac:picMk id="5" creationId="{99A20967-0982-C979-1C72-D4479CC1456D}"/>
          </ac:picMkLst>
        </pc:picChg>
      </pc:sldChg>
      <pc:sldChg chg="delSp modSp del">
        <pc:chgData name="Sindre Nes" userId="S::201050@usn.no::54f3eb44-1466-4269-aa33-0e4e0699fa4c" providerId="AD" clId="Web-{5AB1AD0D-1F71-5B51-264E-8A694D535EFD}" dt="2023-02-09T11:06:37.791" v="75"/>
        <pc:sldMkLst>
          <pc:docMk/>
          <pc:sldMk cId="3872628547" sldId="276"/>
        </pc:sldMkLst>
        <pc:picChg chg="del">
          <ac:chgData name="Sindre Nes" userId="S::201050@usn.no::54f3eb44-1466-4269-aa33-0e4e0699fa4c" providerId="AD" clId="Web-{5AB1AD0D-1F71-5B51-264E-8A694D535EFD}" dt="2023-02-09T08:17:23.963" v="1"/>
          <ac:picMkLst>
            <pc:docMk/>
            <pc:sldMk cId="3872628547" sldId="276"/>
            <ac:picMk id="4" creationId="{D4F6C5DE-DF8D-15BA-33F0-017EE2AFDCCF}"/>
          </ac:picMkLst>
        </pc:picChg>
        <pc:picChg chg="del">
          <ac:chgData name="Sindre Nes" userId="S::201050@usn.no::54f3eb44-1466-4269-aa33-0e4e0699fa4c" providerId="AD" clId="Web-{5AB1AD0D-1F71-5B51-264E-8A694D535EFD}" dt="2023-02-09T08:17:22.947" v="0"/>
          <ac:picMkLst>
            <pc:docMk/>
            <pc:sldMk cId="3872628547" sldId="276"/>
            <ac:picMk id="5" creationId="{99A20967-0982-C979-1C72-D4479CC1456D}"/>
          </ac:picMkLst>
        </pc:picChg>
        <pc:picChg chg="del mod">
          <ac:chgData name="Sindre Nes" userId="S::201050@usn.no::54f3eb44-1466-4269-aa33-0e4e0699fa4c" providerId="AD" clId="Web-{5AB1AD0D-1F71-5B51-264E-8A694D535EFD}" dt="2023-02-09T11:05:20.148" v="58"/>
          <ac:picMkLst>
            <pc:docMk/>
            <pc:sldMk cId="3872628547" sldId="276"/>
            <ac:picMk id="6" creationId="{84C20E7A-89B8-6DE2-4D03-1DC3E06A477B}"/>
          </ac:picMkLst>
        </pc:picChg>
      </pc:sldChg>
      <pc:sldChg chg="add del ord replId">
        <pc:chgData name="Sindre Nes" userId="S::201050@usn.no::54f3eb44-1466-4269-aa33-0e4e0699fa4c" providerId="AD" clId="Web-{5AB1AD0D-1F71-5B51-264E-8A694D535EFD}" dt="2023-02-09T11:27:58.474" v="203"/>
        <pc:sldMkLst>
          <pc:docMk/>
          <pc:sldMk cId="2052527446" sldId="278"/>
        </pc:sldMkLst>
      </pc:sldChg>
      <pc:sldChg chg="add del ord replId">
        <pc:chgData name="Sindre Nes" userId="S::201050@usn.no::54f3eb44-1466-4269-aa33-0e4e0699fa4c" providerId="AD" clId="Web-{5AB1AD0D-1F71-5B51-264E-8A694D535EFD}" dt="2023-02-09T13:11:54.912" v="334"/>
        <pc:sldMkLst>
          <pc:docMk/>
          <pc:sldMk cId="2536953336" sldId="280"/>
        </pc:sldMkLst>
      </pc:sldChg>
      <pc:sldChg chg="modSp">
        <pc:chgData name="Sindre Nes" userId="S::201050@usn.no::54f3eb44-1466-4269-aa33-0e4e0699fa4c" providerId="AD" clId="Web-{5AB1AD0D-1F71-5B51-264E-8A694D535EFD}" dt="2023-02-09T13:59:14.015" v="465" actId="20577"/>
        <pc:sldMkLst>
          <pc:docMk/>
          <pc:sldMk cId="990079386" sldId="281"/>
        </pc:sldMkLst>
        <pc:spChg chg="mod">
          <ac:chgData name="Sindre Nes" userId="S::201050@usn.no::54f3eb44-1466-4269-aa33-0e4e0699fa4c" providerId="AD" clId="Web-{5AB1AD0D-1F71-5B51-264E-8A694D535EFD}" dt="2023-02-09T13:59:14.015" v="465" actId="20577"/>
          <ac:spMkLst>
            <pc:docMk/>
            <pc:sldMk cId="990079386" sldId="281"/>
            <ac:spMk id="3" creationId="{3C835FF7-A4E2-3DD2-4B39-7D1CC3FF5CC0}"/>
          </ac:spMkLst>
        </pc:spChg>
      </pc:sldChg>
      <pc:sldChg chg="add ord replId">
        <pc:chgData name="Sindre Nes" userId="S::201050@usn.no::54f3eb44-1466-4269-aa33-0e4e0699fa4c" providerId="AD" clId="Web-{5AB1AD0D-1F71-5B51-264E-8A694D535EFD}" dt="2023-02-09T13:12:00.834" v="336"/>
        <pc:sldMkLst>
          <pc:docMk/>
          <pc:sldMk cId="1996131928" sldId="284"/>
        </pc:sldMkLst>
      </pc:sldChg>
    </pc:docChg>
  </pc:docChgLst>
  <pc:docChgLst>
    <pc:chgData name="Sindre Nes" userId="S::201050@usn.no::54f3eb44-1466-4269-aa33-0e4e0699fa4c" providerId="AD" clId="Web-{CF05D0CE-2E5B-48FB-AE3F-81453D660A91}"/>
    <pc:docChg chg="modSld sldOrd">
      <pc:chgData name="Sindre Nes" userId="S::201050@usn.no::54f3eb44-1466-4269-aa33-0e4e0699fa4c" providerId="AD" clId="Web-{CF05D0CE-2E5B-48FB-AE3F-81453D660A91}" dt="2023-02-07T09:17:51.315" v="53" actId="20577"/>
      <pc:docMkLst>
        <pc:docMk/>
      </pc:docMkLst>
      <pc:sldChg chg="ord">
        <pc:chgData name="Sindre Nes" userId="S::201050@usn.no::54f3eb44-1466-4269-aa33-0e4e0699fa4c" providerId="AD" clId="Web-{CF05D0CE-2E5B-48FB-AE3F-81453D660A91}" dt="2023-02-07T09:15:15.641" v="11"/>
        <pc:sldMkLst>
          <pc:docMk/>
          <pc:sldMk cId="3940716068" sldId="257"/>
        </pc:sldMkLst>
      </pc:sldChg>
      <pc:sldChg chg="modSp">
        <pc:chgData name="Sindre Nes" userId="S::201050@usn.no::54f3eb44-1466-4269-aa33-0e4e0699fa4c" providerId="AD" clId="Web-{CF05D0CE-2E5B-48FB-AE3F-81453D660A91}" dt="2023-02-07T09:17:51.315" v="53" actId="20577"/>
        <pc:sldMkLst>
          <pc:docMk/>
          <pc:sldMk cId="310943271" sldId="262"/>
        </pc:sldMkLst>
        <pc:spChg chg="mod">
          <ac:chgData name="Sindre Nes" userId="S::201050@usn.no::54f3eb44-1466-4269-aa33-0e4e0699fa4c" providerId="AD" clId="Web-{CF05D0CE-2E5B-48FB-AE3F-81453D660A91}" dt="2023-02-07T09:12:40.888" v="10" actId="20577"/>
          <ac:spMkLst>
            <pc:docMk/>
            <pc:sldMk cId="310943271" sldId="262"/>
            <ac:spMk id="2" creationId="{CF9CF5BA-CE13-4952-FFE2-9F54463CBE1F}"/>
          </ac:spMkLst>
        </pc:spChg>
        <pc:spChg chg="mod">
          <ac:chgData name="Sindre Nes" userId="S::201050@usn.no::54f3eb44-1466-4269-aa33-0e4e0699fa4c" providerId="AD" clId="Web-{CF05D0CE-2E5B-48FB-AE3F-81453D660A91}" dt="2023-02-07T09:17:51.315" v="53" actId="20577"/>
          <ac:spMkLst>
            <pc:docMk/>
            <pc:sldMk cId="310943271" sldId="262"/>
            <ac:spMk id="6" creationId="{AC07B868-795A-3EC7-FC3E-E84CBA92AF52}"/>
          </ac:spMkLst>
        </pc:spChg>
      </pc:sldChg>
    </pc:docChg>
  </pc:docChgLst>
  <pc:docChgLst>
    <pc:chgData name="Jon Jahren" userId="S::232009@usn.no::06cb33aa-5769-49f3-8b2a-40e96a044175" providerId="AD" clId="Web-{B3F082A2-B7A2-4F60-BA67-B2FB234E9209}"/>
    <pc:docChg chg="modSld sldOrd">
      <pc:chgData name="Jon Jahren" userId="S::232009@usn.no::06cb33aa-5769-49f3-8b2a-40e96a044175" providerId="AD" clId="Web-{B3F082A2-B7A2-4F60-BA67-B2FB234E9209}" dt="2023-02-09T08:44:12.712" v="70"/>
      <pc:docMkLst>
        <pc:docMk/>
      </pc:docMkLst>
      <pc:sldChg chg="ord">
        <pc:chgData name="Jon Jahren" userId="S::232009@usn.no::06cb33aa-5769-49f3-8b2a-40e96a044175" providerId="AD" clId="Web-{B3F082A2-B7A2-4F60-BA67-B2FB234E9209}" dt="2023-02-08T10:14:08.076" v="1"/>
        <pc:sldMkLst>
          <pc:docMk/>
          <pc:sldMk cId="865541026" sldId="264"/>
        </pc:sldMkLst>
      </pc:sldChg>
      <pc:sldChg chg="modSp ord">
        <pc:chgData name="Jon Jahren" userId="S::232009@usn.no::06cb33aa-5769-49f3-8b2a-40e96a044175" providerId="AD" clId="Web-{B3F082A2-B7A2-4F60-BA67-B2FB234E9209}" dt="2023-02-09T08:44:12.712" v="70"/>
        <pc:sldMkLst>
          <pc:docMk/>
          <pc:sldMk cId="3938125082" sldId="266"/>
        </pc:sldMkLst>
        <pc:spChg chg="mod">
          <ac:chgData name="Jon Jahren" userId="S::232009@usn.no::06cb33aa-5769-49f3-8b2a-40e96a044175" providerId="AD" clId="Web-{B3F082A2-B7A2-4F60-BA67-B2FB234E9209}" dt="2023-02-08T10:14:25.858" v="5" actId="20577"/>
          <ac:spMkLst>
            <pc:docMk/>
            <pc:sldMk cId="3938125082" sldId="266"/>
            <ac:spMk id="2" creationId="{CF9CF5BA-CE13-4952-FFE2-9F54463CBE1F}"/>
          </ac:spMkLst>
        </pc:spChg>
        <pc:spChg chg="mod">
          <ac:chgData name="Jon Jahren" userId="S::232009@usn.no::06cb33aa-5769-49f3-8b2a-40e96a044175" providerId="AD" clId="Web-{B3F082A2-B7A2-4F60-BA67-B2FB234E9209}" dt="2023-02-08T10:15:52.436" v="58" actId="20577"/>
          <ac:spMkLst>
            <pc:docMk/>
            <pc:sldMk cId="3938125082" sldId="266"/>
            <ac:spMk id="9" creationId="{C0F15F20-1CD8-339F-29CE-23437CEB1FA4}"/>
          </ac:spMkLst>
        </pc:spChg>
      </pc:sldChg>
      <pc:sldChg chg="delSp modSp ord">
        <pc:chgData name="Jon Jahren" userId="S::232009@usn.no::06cb33aa-5769-49f3-8b2a-40e96a044175" providerId="AD" clId="Web-{B3F082A2-B7A2-4F60-BA67-B2FB234E9209}" dt="2023-02-08T10:31:04.772" v="67" actId="1076"/>
        <pc:sldMkLst>
          <pc:docMk/>
          <pc:sldMk cId="719178930" sldId="267"/>
        </pc:sldMkLst>
        <pc:spChg chg="del mod">
          <ac:chgData name="Jon Jahren" userId="S::232009@usn.no::06cb33aa-5769-49f3-8b2a-40e96a044175" providerId="AD" clId="Web-{B3F082A2-B7A2-4F60-BA67-B2FB234E9209}" dt="2023-02-08T10:30:27.740" v="62"/>
          <ac:spMkLst>
            <pc:docMk/>
            <pc:sldMk cId="719178930" sldId="267"/>
            <ac:spMk id="6" creationId="{AC07B868-795A-3EC7-FC3E-E84CBA92AF52}"/>
          </ac:spMkLst>
        </pc:spChg>
        <pc:picChg chg="mod">
          <ac:chgData name="Jon Jahren" userId="S::232009@usn.no::06cb33aa-5769-49f3-8b2a-40e96a044175" providerId="AD" clId="Web-{B3F082A2-B7A2-4F60-BA67-B2FB234E9209}" dt="2023-02-08T10:31:04.772" v="67" actId="1076"/>
          <ac:picMkLst>
            <pc:docMk/>
            <pc:sldMk cId="719178930" sldId="267"/>
            <ac:picMk id="4" creationId="{339EAE8E-1B33-BD6A-EA57-5C6B687F10B1}"/>
          </ac:picMkLst>
        </pc:picChg>
      </pc:sldChg>
      <pc:sldChg chg="modSp ord">
        <pc:chgData name="Jon Jahren" userId="S::232009@usn.no::06cb33aa-5769-49f3-8b2a-40e96a044175" providerId="AD" clId="Web-{B3F082A2-B7A2-4F60-BA67-B2FB234E9209}" dt="2023-02-08T10:15:17.483" v="33" actId="20577"/>
        <pc:sldMkLst>
          <pc:docMk/>
          <pc:sldMk cId="2929938992" sldId="268"/>
        </pc:sldMkLst>
        <pc:spChg chg="mod">
          <ac:chgData name="Jon Jahren" userId="S::232009@usn.no::06cb33aa-5769-49f3-8b2a-40e96a044175" providerId="AD" clId="Web-{B3F082A2-B7A2-4F60-BA67-B2FB234E9209}" dt="2023-02-08T10:15:17.483" v="33" actId="20577"/>
          <ac:spMkLst>
            <pc:docMk/>
            <pc:sldMk cId="2929938992" sldId="268"/>
            <ac:spMk id="2" creationId="{475032C4-86C4-D02C-E56C-2273999350B6}"/>
          </ac:spMkLst>
        </pc:spChg>
      </pc:sldChg>
      <pc:sldChg chg="modSp">
        <pc:chgData name="Jon Jahren" userId="S::232009@usn.no::06cb33aa-5769-49f3-8b2a-40e96a044175" providerId="AD" clId="Web-{B3F082A2-B7A2-4F60-BA67-B2FB234E9209}" dt="2023-02-09T08:11:15.606" v="69" actId="20577"/>
        <pc:sldMkLst>
          <pc:docMk/>
          <pc:sldMk cId="2911959432" sldId="269"/>
        </pc:sldMkLst>
        <pc:spChg chg="mod">
          <ac:chgData name="Jon Jahren" userId="S::232009@usn.no::06cb33aa-5769-49f3-8b2a-40e96a044175" providerId="AD" clId="Web-{B3F082A2-B7A2-4F60-BA67-B2FB234E9209}" dt="2023-02-09T08:11:15.606" v="69" actId="20577"/>
          <ac:spMkLst>
            <pc:docMk/>
            <pc:sldMk cId="2911959432" sldId="269"/>
            <ac:spMk id="9" creationId="{C0F15F20-1CD8-339F-29CE-23437CEB1FA4}"/>
          </ac:spMkLst>
        </pc:spChg>
      </pc:sldChg>
    </pc:docChg>
  </pc:docChgLst>
  <pc:docChgLst>
    <pc:chgData name="Ådne Kvåle" userId="S::237113@usn.no::114b3071-6c89-4b8b-80f3-39f81575e724" providerId="AD" clId="Web-{4FAB74EC-97BD-402E-8ABC-E0AAB83E35CF}"/>
    <pc:docChg chg="modSld addMainMaster delMainMaster">
      <pc:chgData name="Ådne Kvåle" userId="S::237113@usn.no::114b3071-6c89-4b8b-80f3-39f81575e724" providerId="AD" clId="Web-{4FAB74EC-97BD-402E-8ABC-E0AAB83E35CF}" dt="2023-02-06T10:18:54.568" v="5"/>
      <pc:docMkLst>
        <pc:docMk/>
      </pc:docMkLst>
      <pc:sldChg chg="addSp delSp mod modClrScheme delDesignElem chgLayout">
        <pc:chgData name="Ådne Kvåle" userId="S::237113@usn.no::114b3071-6c89-4b8b-80f3-39f81575e724" providerId="AD" clId="Web-{4FAB74EC-97BD-402E-8ABC-E0AAB83E35CF}" dt="2023-02-06T10:18:54.568" v="5"/>
        <pc:sldMkLst>
          <pc:docMk/>
          <pc:sldMk cId="4253124984" sldId="256"/>
        </pc:sldMkLst>
        <pc:spChg chg="add del">
          <ac:chgData name="Ådne Kvåle" userId="S::237113@usn.no::114b3071-6c89-4b8b-80f3-39f81575e724" providerId="AD" clId="Web-{4FAB74EC-97BD-402E-8ABC-E0AAB83E35CF}" dt="2023-02-06T10:18:54.568" v="5"/>
          <ac:spMkLst>
            <pc:docMk/>
            <pc:sldMk cId="4253124984" sldId="256"/>
            <ac:spMk id="128" creationId="{748321A4-DDE5-4057-A34B-A19FC26C50B0}"/>
          </ac:spMkLst>
        </pc:spChg>
        <pc:spChg chg="add del">
          <ac:chgData name="Ådne Kvåle" userId="S::237113@usn.no::114b3071-6c89-4b8b-80f3-39f81575e724" providerId="AD" clId="Web-{4FAB74EC-97BD-402E-8ABC-E0AAB83E35CF}" dt="2023-02-06T10:18:54.568" v="5"/>
          <ac:spMkLst>
            <pc:docMk/>
            <pc:sldMk cId="4253124984" sldId="256"/>
            <ac:spMk id="129" creationId="{B1C78D58-7D60-41F3-9B50-C56B5D4A6454}"/>
          </ac:spMkLst>
        </pc:spChg>
        <pc:spChg chg="add del">
          <ac:chgData name="Ådne Kvåle" userId="S::237113@usn.no::114b3071-6c89-4b8b-80f3-39f81575e724" providerId="AD" clId="Web-{4FAB74EC-97BD-402E-8ABC-E0AAB83E35CF}" dt="2023-02-06T10:18:54.568" v="5"/>
          <ac:spMkLst>
            <pc:docMk/>
            <pc:sldMk cId="4253124984" sldId="256"/>
            <ac:spMk id="130" creationId="{1F57F1B9-2D43-40E1-AF8B-7114F1A76D7E}"/>
          </ac:spMkLst>
        </pc:spChg>
        <pc:picChg chg="add del">
          <ac:chgData name="Ådne Kvåle" userId="S::237113@usn.no::114b3071-6c89-4b8b-80f3-39f81575e724" providerId="AD" clId="Web-{4FAB74EC-97BD-402E-8ABC-E0AAB83E35CF}" dt="2023-02-06T10:18:54.568" v="5"/>
          <ac:picMkLst>
            <pc:docMk/>
            <pc:sldMk cId="4253124984" sldId="256"/>
            <ac:picMk id="126" creationId="{DEB2E8C4-C3E7-4048-A43D-9859510CFA98}"/>
          </ac:picMkLst>
        </pc:picChg>
        <pc:inkChg chg="add del">
          <ac:chgData name="Ådne Kvåle" userId="S::237113@usn.no::114b3071-6c89-4b8b-80f3-39f81575e724" providerId="AD" clId="Web-{4FAB74EC-97BD-402E-8ABC-E0AAB83E35CF}" dt="2023-02-06T10:18:54.568" v="5"/>
          <ac:inkMkLst>
            <pc:docMk/>
            <pc:sldMk cId="4253124984" sldId="256"/>
            <ac:inkMk id="127" creationId="{24D29CCB-7956-4E3E-8880-304085F04BF4}"/>
          </ac:inkMkLst>
        </pc:inkChg>
      </pc:sldChg>
      <pc:sldChg chg="addSp delSp modSp mod setBg modClrScheme delDesignElem chgLayout">
        <pc:chgData name="Ådne Kvåle" userId="S::237113@usn.no::114b3071-6c89-4b8b-80f3-39f81575e724" providerId="AD" clId="Web-{4FAB74EC-97BD-402E-8ABC-E0AAB83E35CF}" dt="2023-02-06T10:18:54.568" v="5"/>
        <pc:sldMkLst>
          <pc:docMk/>
          <pc:sldMk cId="3940716068" sldId="257"/>
        </pc:sldMkLst>
        <pc:spChg chg="mod ord">
          <ac:chgData name="Ådne Kvåle" userId="S::237113@usn.no::114b3071-6c89-4b8b-80f3-39f81575e724" providerId="AD" clId="Web-{4FAB74EC-97BD-402E-8ABC-E0AAB83E35CF}" dt="2023-02-06T10:18:54.568" v="5"/>
          <ac:spMkLst>
            <pc:docMk/>
            <pc:sldMk cId="3940716068" sldId="257"/>
            <ac:spMk id="2" creationId="{CF9CF5BA-CE13-4952-FFE2-9F54463CBE1F}"/>
          </ac:spMkLst>
        </pc:spChg>
        <pc:spChg chg="mod ord">
          <ac:chgData name="Ådne Kvåle" userId="S::237113@usn.no::114b3071-6c89-4b8b-80f3-39f81575e724" providerId="AD" clId="Web-{4FAB74EC-97BD-402E-8ABC-E0AAB83E35CF}" dt="2023-02-06T10:18:54.568" v="5"/>
          <ac:spMkLst>
            <pc:docMk/>
            <pc:sldMk cId="3940716068" sldId="257"/>
            <ac:spMk id="3" creationId="{EAD5CC61-C352-8DD0-A98B-1566AC5EEAB3}"/>
          </ac:spMkLst>
        </pc:spChg>
        <pc:spChg chg="add del">
          <ac:chgData name="Ådne Kvåle" userId="S::237113@usn.no::114b3071-6c89-4b8b-80f3-39f81575e724" providerId="AD" clId="Web-{4FAB74EC-97BD-402E-8ABC-E0AAB83E35CF}" dt="2023-02-06T10:18:54.568" v="5"/>
          <ac:spMkLst>
            <pc:docMk/>
            <pc:sldMk cId="3940716068" sldId="257"/>
            <ac:spMk id="22" creationId="{F821940F-7A1D-4ACC-85B4-A932898ABB37}"/>
          </ac:spMkLst>
        </pc:spChg>
        <pc:spChg chg="add del">
          <ac:chgData name="Ådne Kvåle" userId="S::237113@usn.no::114b3071-6c89-4b8b-80f3-39f81575e724" providerId="AD" clId="Web-{4FAB74EC-97BD-402E-8ABC-E0AAB83E35CF}" dt="2023-02-06T10:18:54.568" v="5"/>
          <ac:spMkLst>
            <pc:docMk/>
            <pc:sldMk cId="3940716068" sldId="257"/>
            <ac:spMk id="24" creationId="{BAB0BC72-1C3A-421F-AB0A-D480DA93F959}"/>
          </ac:spMkLst>
        </pc:spChg>
      </pc:sldChg>
      <pc:sldChg chg="addSp delSp modSp mod modClrScheme delDesignElem chgLayout">
        <pc:chgData name="Ådne Kvåle" userId="S::237113@usn.no::114b3071-6c89-4b8b-80f3-39f81575e724" providerId="AD" clId="Web-{4FAB74EC-97BD-402E-8ABC-E0AAB83E35CF}" dt="2023-02-06T10:18:54.568" v="5"/>
        <pc:sldMkLst>
          <pc:docMk/>
          <pc:sldMk cId="2286905346" sldId="258"/>
        </pc:sldMkLst>
        <pc:spChg chg="mod ord">
          <ac:chgData name="Ådne Kvåle" userId="S::237113@usn.no::114b3071-6c89-4b8b-80f3-39f81575e724" providerId="AD" clId="Web-{4FAB74EC-97BD-402E-8ABC-E0AAB83E35CF}" dt="2023-02-06T10:18:54.568" v="5"/>
          <ac:spMkLst>
            <pc:docMk/>
            <pc:sldMk cId="2286905346" sldId="258"/>
            <ac:spMk id="2" creationId="{45D0FF0A-63EF-1737-D737-0D54E6E8AC6B}"/>
          </ac:spMkLst>
        </pc:spChg>
        <pc:spChg chg="mod ord">
          <ac:chgData name="Ådne Kvåle" userId="S::237113@usn.no::114b3071-6c89-4b8b-80f3-39f81575e724" providerId="AD" clId="Web-{4FAB74EC-97BD-402E-8ABC-E0AAB83E35CF}" dt="2023-02-06T10:18:54.568" v="5"/>
          <ac:spMkLst>
            <pc:docMk/>
            <pc:sldMk cId="2286905346" sldId="258"/>
            <ac:spMk id="3" creationId="{256A62DB-1475-56BF-69D3-E970FD816B36}"/>
          </ac:spMkLst>
        </pc:spChg>
        <pc:spChg chg="add del">
          <ac:chgData name="Ådne Kvåle" userId="S::237113@usn.no::114b3071-6c89-4b8b-80f3-39f81575e724" providerId="AD" clId="Web-{4FAB74EC-97BD-402E-8ABC-E0AAB83E35CF}" dt="2023-02-06T10:18:54.568" v="5"/>
          <ac:spMkLst>
            <pc:docMk/>
            <pc:sldMk cId="2286905346" sldId="258"/>
            <ac:spMk id="23" creationId="{637B2035-1FCB-439A-B421-095E136C7E07}"/>
          </ac:spMkLst>
        </pc:spChg>
        <pc:spChg chg="add del">
          <ac:chgData name="Ådne Kvåle" userId="S::237113@usn.no::114b3071-6c89-4b8b-80f3-39f81575e724" providerId="AD" clId="Web-{4FAB74EC-97BD-402E-8ABC-E0AAB83E35CF}" dt="2023-02-06T10:18:54.568" v="5"/>
          <ac:spMkLst>
            <pc:docMk/>
            <pc:sldMk cId="2286905346" sldId="258"/>
            <ac:spMk id="25" creationId="{81CE2CF7-D5AA-4464-AC91-9ED1EA5D6389}"/>
          </ac:spMkLst>
        </pc:spChg>
      </pc:sldChg>
      <pc:sldChg chg="addSp delSp modSp mod modClrScheme delDesignElem chgLayout">
        <pc:chgData name="Ådne Kvåle" userId="S::237113@usn.no::114b3071-6c89-4b8b-80f3-39f81575e724" providerId="AD" clId="Web-{4FAB74EC-97BD-402E-8ABC-E0AAB83E35CF}" dt="2023-02-06T10:18:54.568" v="5"/>
        <pc:sldMkLst>
          <pc:docMk/>
          <pc:sldMk cId="3171662945" sldId="259"/>
        </pc:sldMkLst>
        <pc:spChg chg="mod ord">
          <ac:chgData name="Ådne Kvåle" userId="S::237113@usn.no::114b3071-6c89-4b8b-80f3-39f81575e724" providerId="AD" clId="Web-{4FAB74EC-97BD-402E-8ABC-E0AAB83E35CF}" dt="2023-02-06T10:18:54.568" v="5"/>
          <ac:spMkLst>
            <pc:docMk/>
            <pc:sldMk cId="3171662945" sldId="259"/>
            <ac:spMk id="2" creationId="{CB8802BA-C975-4F01-EA2E-FD75E4279516}"/>
          </ac:spMkLst>
        </pc:spChg>
        <pc:spChg chg="mod ord">
          <ac:chgData name="Ådne Kvåle" userId="S::237113@usn.no::114b3071-6c89-4b8b-80f3-39f81575e724" providerId="AD" clId="Web-{4FAB74EC-97BD-402E-8ABC-E0AAB83E35CF}" dt="2023-02-06T10:18:54.568" v="5"/>
          <ac:spMkLst>
            <pc:docMk/>
            <pc:sldMk cId="3171662945" sldId="259"/>
            <ac:spMk id="27" creationId="{EA2C415C-A9EB-E4B3-DCAD-6D660A02C0CE}"/>
          </ac:spMkLst>
        </pc:spChg>
        <pc:spChg chg="add del">
          <ac:chgData name="Ådne Kvåle" userId="S::237113@usn.no::114b3071-6c89-4b8b-80f3-39f81575e724" providerId="AD" clId="Web-{4FAB74EC-97BD-402E-8ABC-E0AAB83E35CF}" dt="2023-02-06T10:18:54.568" v="5"/>
          <ac:spMkLst>
            <pc:docMk/>
            <pc:sldMk cId="3171662945" sldId="259"/>
            <ac:spMk id="37" creationId="{F821940F-7A1D-4ACC-85B4-A932898ABB37}"/>
          </ac:spMkLst>
        </pc:spChg>
        <pc:spChg chg="add del">
          <ac:chgData name="Ådne Kvåle" userId="S::237113@usn.no::114b3071-6c89-4b8b-80f3-39f81575e724" providerId="AD" clId="Web-{4FAB74EC-97BD-402E-8ABC-E0AAB83E35CF}" dt="2023-02-06T10:18:54.568" v="5"/>
          <ac:spMkLst>
            <pc:docMk/>
            <pc:sldMk cId="3171662945" sldId="259"/>
            <ac:spMk id="39" creationId="{BAB0BC72-1C3A-421F-AB0A-D480DA93F959}"/>
          </ac:spMkLst>
        </pc:spChg>
      </pc:sldChg>
      <pc:sldChg chg="addSp delSp modSp mod modClrScheme delDesignElem chgLayout">
        <pc:chgData name="Ådne Kvåle" userId="S::237113@usn.no::114b3071-6c89-4b8b-80f3-39f81575e724" providerId="AD" clId="Web-{4FAB74EC-97BD-402E-8ABC-E0AAB83E35CF}" dt="2023-02-06T10:18:54.568" v="5"/>
        <pc:sldMkLst>
          <pc:docMk/>
          <pc:sldMk cId="650897708" sldId="260"/>
        </pc:sldMkLst>
        <pc:spChg chg="mod ord">
          <ac:chgData name="Ådne Kvåle" userId="S::237113@usn.no::114b3071-6c89-4b8b-80f3-39f81575e724" providerId="AD" clId="Web-{4FAB74EC-97BD-402E-8ABC-E0AAB83E35CF}" dt="2023-02-06T10:18:54.568" v="5"/>
          <ac:spMkLst>
            <pc:docMk/>
            <pc:sldMk cId="650897708" sldId="260"/>
            <ac:spMk id="2" creationId="{71790F4D-B26C-EB81-CFE0-4BC2A85A0116}"/>
          </ac:spMkLst>
        </pc:spChg>
        <pc:spChg chg="mod ord">
          <ac:chgData name="Ådne Kvåle" userId="S::237113@usn.no::114b3071-6c89-4b8b-80f3-39f81575e724" providerId="AD" clId="Web-{4FAB74EC-97BD-402E-8ABC-E0AAB83E35CF}" dt="2023-02-06T10:18:54.568" v="5"/>
          <ac:spMkLst>
            <pc:docMk/>
            <pc:sldMk cId="650897708" sldId="260"/>
            <ac:spMk id="3" creationId="{5FF0F90E-3C52-7BF6-1D1B-AFA90FDD6B33}"/>
          </ac:spMkLst>
        </pc:spChg>
        <pc:spChg chg="add del">
          <ac:chgData name="Ådne Kvåle" userId="S::237113@usn.no::114b3071-6c89-4b8b-80f3-39f81575e724" providerId="AD" clId="Web-{4FAB74EC-97BD-402E-8ABC-E0AAB83E35CF}" dt="2023-02-06T10:18:54.568" v="5"/>
          <ac:spMkLst>
            <pc:docMk/>
            <pc:sldMk cId="650897708" sldId="260"/>
            <ac:spMk id="25" creationId="{F821940F-7A1D-4ACC-85B4-A932898ABB37}"/>
          </ac:spMkLst>
        </pc:spChg>
        <pc:spChg chg="add del">
          <ac:chgData name="Ådne Kvåle" userId="S::237113@usn.no::114b3071-6c89-4b8b-80f3-39f81575e724" providerId="AD" clId="Web-{4FAB74EC-97BD-402E-8ABC-E0AAB83E35CF}" dt="2023-02-06T10:18:54.568" v="5"/>
          <ac:spMkLst>
            <pc:docMk/>
            <pc:sldMk cId="650897708" sldId="260"/>
            <ac:spMk id="27" creationId="{BAB0BC72-1C3A-421F-AB0A-D480DA93F959}"/>
          </ac:spMkLst>
        </pc:spChg>
      </pc:sldChg>
      <pc:sldChg chg="modSp mod modClrScheme chgLayout">
        <pc:chgData name="Ådne Kvåle" userId="S::237113@usn.no::114b3071-6c89-4b8b-80f3-39f81575e724" providerId="AD" clId="Web-{4FAB74EC-97BD-402E-8ABC-E0AAB83E35CF}" dt="2023-02-06T10:18:54.568" v="5"/>
        <pc:sldMkLst>
          <pc:docMk/>
          <pc:sldMk cId="3620521938" sldId="261"/>
        </pc:sldMkLst>
        <pc:spChg chg="mod ord">
          <ac:chgData name="Ådne Kvåle" userId="S::237113@usn.no::114b3071-6c89-4b8b-80f3-39f81575e724" providerId="AD" clId="Web-{4FAB74EC-97BD-402E-8ABC-E0AAB83E35CF}" dt="2023-02-06T10:18:54.568" v="5"/>
          <ac:spMkLst>
            <pc:docMk/>
            <pc:sldMk cId="3620521938" sldId="261"/>
            <ac:spMk id="2" creationId="{AF8E0C51-614C-B011-2915-1E88A366493F}"/>
          </ac:spMkLst>
        </pc:spChg>
        <pc:spChg chg="mod ord">
          <ac:chgData name="Ådne Kvåle" userId="S::237113@usn.no::114b3071-6c89-4b8b-80f3-39f81575e724" providerId="AD" clId="Web-{4FAB74EC-97BD-402E-8ABC-E0AAB83E35CF}" dt="2023-02-06T10:18:54.568" v="5"/>
          <ac:spMkLst>
            <pc:docMk/>
            <pc:sldMk cId="3620521938" sldId="261"/>
            <ac:spMk id="3" creationId="{7BF3707E-E7E9-0EA3-E196-94B228487988}"/>
          </ac:spMkLst>
        </pc:spChg>
      </pc:sldChg>
      <pc:sldMasterChg chg="add del addSldLayout delSldLayout">
        <pc:chgData name="Ådne Kvåle" userId="S::237113@usn.no::114b3071-6c89-4b8b-80f3-39f81575e724" providerId="AD" clId="Web-{4FAB74EC-97BD-402E-8ABC-E0AAB83E35CF}" dt="2023-02-06T10:18:54.568" v="5"/>
        <pc:sldMasterMkLst>
          <pc:docMk/>
          <pc:sldMasterMk cId="1253308004" sldId="2147483751"/>
        </pc:sldMasterMkLst>
        <pc:sldLayoutChg chg="add del">
          <pc:chgData name="Ådne Kvåle" userId="S::237113@usn.no::114b3071-6c89-4b8b-80f3-39f81575e724" providerId="AD" clId="Web-{4FAB74EC-97BD-402E-8ABC-E0AAB83E35CF}" dt="2023-02-06T10:18:54.568" v="5"/>
          <pc:sldLayoutMkLst>
            <pc:docMk/>
            <pc:sldMasterMk cId="1253308004" sldId="2147483751"/>
            <pc:sldLayoutMk cId="1695887226" sldId="2147483740"/>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906524614" sldId="2147483741"/>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3027201089" sldId="2147483742"/>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3560246210" sldId="2147483743"/>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4001455665" sldId="2147483744"/>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3791456485" sldId="2147483745"/>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389486420" sldId="2147483746"/>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1488527628" sldId="2147483747"/>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81237440" sldId="2147483748"/>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697685831" sldId="2147483749"/>
          </pc:sldLayoutMkLst>
        </pc:sldLayoutChg>
        <pc:sldLayoutChg chg="add del">
          <pc:chgData name="Ådne Kvåle" userId="S::237113@usn.no::114b3071-6c89-4b8b-80f3-39f81575e724" providerId="AD" clId="Web-{4FAB74EC-97BD-402E-8ABC-E0AAB83E35CF}" dt="2023-02-06T10:18:54.568" v="5"/>
          <pc:sldLayoutMkLst>
            <pc:docMk/>
            <pc:sldMasterMk cId="1253308004" sldId="2147483751"/>
            <pc:sldLayoutMk cId="3527843115" sldId="2147483750"/>
          </pc:sldLayoutMkLst>
        </pc:sldLayoutChg>
      </pc:sldMasterChg>
      <pc:sldMasterChg chg="add del addSldLayout delSldLayout modSldLayout">
        <pc:chgData name="Ådne Kvåle" userId="S::237113@usn.no::114b3071-6c89-4b8b-80f3-39f81575e724" providerId="AD" clId="Web-{4FAB74EC-97BD-402E-8ABC-E0AAB83E35CF}" dt="2023-02-06T10:18:54.568" v="5"/>
        <pc:sldMasterMkLst>
          <pc:docMk/>
          <pc:sldMasterMk cId="1923275602" sldId="2147483752"/>
        </pc:sldMasterMkLst>
        <pc:sldLayoutChg chg="add del mod replId">
          <pc:chgData name="Ådne Kvåle" userId="S::237113@usn.no::114b3071-6c89-4b8b-80f3-39f81575e724" providerId="AD" clId="Web-{4FAB74EC-97BD-402E-8ABC-E0AAB83E35CF}" dt="2023-02-06T10:18:54.568" v="5"/>
          <pc:sldLayoutMkLst>
            <pc:docMk/>
            <pc:sldMasterMk cId="1923275602" sldId="2147483752"/>
            <pc:sldLayoutMk cId="602081617" sldId="2147483753"/>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2841575878" sldId="2147483754"/>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164502026" sldId="2147483755"/>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507679998" sldId="2147483756"/>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1514861096" sldId="2147483757"/>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1988208883" sldId="2147483758"/>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609693813" sldId="2147483759"/>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2973214390" sldId="2147483760"/>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2310598224" sldId="2147483761"/>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3916572800" sldId="2147483762"/>
          </pc:sldLayoutMkLst>
        </pc:sldLayoutChg>
        <pc:sldLayoutChg chg="add del mod replId">
          <pc:chgData name="Ådne Kvåle" userId="S::237113@usn.no::114b3071-6c89-4b8b-80f3-39f81575e724" providerId="AD" clId="Web-{4FAB74EC-97BD-402E-8ABC-E0AAB83E35CF}" dt="2023-02-06T10:18:54.568" v="5"/>
          <pc:sldLayoutMkLst>
            <pc:docMk/>
            <pc:sldMasterMk cId="1923275602" sldId="2147483752"/>
            <pc:sldLayoutMk cId="556925676" sldId="2147483763"/>
          </pc:sldLayoutMkLst>
        </pc:sldLayoutChg>
      </pc:sldMasterChg>
    </pc:docChg>
  </pc:docChgLst>
  <pc:docChgLst>
    <pc:chgData name="Jon Jahren" userId="S::232009@usn.no::06cb33aa-5769-49f3-8b2a-40e96a044175" providerId="AD" clId="Web-{8DF7F9C8-878C-4E1F-947A-E54789B85943}"/>
    <pc:docChg chg="addSld delSld modSld">
      <pc:chgData name="Jon Jahren" userId="S::232009@usn.no::06cb33aa-5769-49f3-8b2a-40e96a044175" providerId="AD" clId="Web-{8DF7F9C8-878C-4E1F-947A-E54789B85943}" dt="2023-02-09T13:58:51.915" v="33"/>
      <pc:docMkLst>
        <pc:docMk/>
      </pc:docMkLst>
      <pc:sldChg chg="addSp delSp modSp addAnim delAnim modAnim">
        <pc:chgData name="Jon Jahren" userId="S::232009@usn.no::06cb33aa-5769-49f3-8b2a-40e96a044175" providerId="AD" clId="Web-{8DF7F9C8-878C-4E1F-947A-E54789B85943}" dt="2023-02-09T13:58:51.915" v="33"/>
        <pc:sldMkLst>
          <pc:docMk/>
          <pc:sldMk cId="3938125082" sldId="266"/>
        </pc:sldMkLst>
        <pc:spChg chg="add del mod">
          <ac:chgData name="Jon Jahren" userId="S::232009@usn.no::06cb33aa-5769-49f3-8b2a-40e96a044175" providerId="AD" clId="Web-{8DF7F9C8-878C-4E1F-947A-E54789B85943}" dt="2023-02-09T13:58:30.774" v="28"/>
          <ac:spMkLst>
            <pc:docMk/>
            <pc:sldMk cId="3938125082" sldId="266"/>
            <ac:spMk id="6" creationId="{36C4F6D6-C231-EC99-15CE-22BF152E8763}"/>
          </ac:spMkLst>
        </pc:spChg>
        <pc:picChg chg="mod">
          <ac:chgData name="Jon Jahren" userId="S::232009@usn.no::06cb33aa-5769-49f3-8b2a-40e96a044175" providerId="AD" clId="Web-{8DF7F9C8-878C-4E1F-947A-E54789B85943}" dt="2023-02-09T13:57:53.195" v="25" actId="1076"/>
          <ac:picMkLst>
            <pc:docMk/>
            <pc:sldMk cId="3938125082" sldId="266"/>
            <ac:picMk id="4" creationId="{6DA7129D-41A6-8C67-CE15-83D7A4711419}"/>
          </ac:picMkLst>
        </pc:picChg>
        <pc:picChg chg="del">
          <ac:chgData name="Jon Jahren" userId="S::232009@usn.no::06cb33aa-5769-49f3-8b2a-40e96a044175" providerId="AD" clId="Web-{8DF7F9C8-878C-4E1F-947A-E54789B85943}" dt="2023-02-09T13:55:41.239" v="1"/>
          <ac:picMkLst>
            <pc:docMk/>
            <pc:sldMk cId="3938125082" sldId="266"/>
            <ac:picMk id="5" creationId="{6084998A-2EB7-D57C-0170-48E39F018017}"/>
          </ac:picMkLst>
        </pc:picChg>
        <pc:picChg chg="add mod ord">
          <ac:chgData name="Jon Jahren" userId="S::232009@usn.no::06cb33aa-5769-49f3-8b2a-40e96a044175" providerId="AD" clId="Web-{8DF7F9C8-878C-4E1F-947A-E54789B85943}" dt="2023-02-09T13:58:44.602" v="31" actId="1076"/>
          <ac:picMkLst>
            <pc:docMk/>
            <pc:sldMk cId="3938125082" sldId="266"/>
            <ac:picMk id="7" creationId="{238D330A-F662-74D0-272E-C1C9BD48F6A0}"/>
          </ac:picMkLst>
        </pc:picChg>
        <pc:picChg chg="del">
          <ac:chgData name="Jon Jahren" userId="S::232009@usn.no::06cb33aa-5769-49f3-8b2a-40e96a044175" providerId="AD" clId="Web-{8DF7F9C8-878C-4E1F-947A-E54789B85943}" dt="2023-02-09T13:56:01.380" v="5"/>
          <ac:picMkLst>
            <pc:docMk/>
            <pc:sldMk cId="3938125082" sldId="266"/>
            <ac:picMk id="8" creationId="{4EC66F3A-C016-0F5C-60EA-BE60B8EADB6D}"/>
          </ac:picMkLst>
        </pc:picChg>
      </pc:sldChg>
      <pc:sldChg chg="delSp del">
        <pc:chgData name="Jon Jahren" userId="S::232009@usn.no::06cb33aa-5769-49f3-8b2a-40e96a044175" providerId="AD" clId="Web-{8DF7F9C8-878C-4E1F-947A-E54789B85943}" dt="2023-02-09T13:58:27.727" v="27"/>
        <pc:sldMkLst>
          <pc:docMk/>
          <pc:sldMk cId="2929938992" sldId="268"/>
        </pc:sldMkLst>
        <pc:picChg chg="del">
          <ac:chgData name="Jon Jahren" userId="S::232009@usn.no::06cb33aa-5769-49f3-8b2a-40e96a044175" providerId="AD" clId="Web-{8DF7F9C8-878C-4E1F-947A-E54789B85943}" dt="2023-02-09T13:58:24.946" v="26"/>
          <ac:picMkLst>
            <pc:docMk/>
            <pc:sldMk cId="2929938992" sldId="268"/>
            <ac:picMk id="5" creationId="{7AF53E20-85CB-379C-BE9B-69E46E041134}"/>
          </ac:picMkLst>
        </pc:picChg>
      </pc:sldChg>
      <pc:sldChg chg="addSp delSp modSp new">
        <pc:chgData name="Jon Jahren" userId="S::232009@usn.no::06cb33aa-5769-49f3-8b2a-40e96a044175" providerId="AD" clId="Web-{8DF7F9C8-878C-4E1F-947A-E54789B85943}" dt="2023-02-09T13:56:30.490" v="18" actId="20577"/>
        <pc:sldMkLst>
          <pc:docMk/>
          <pc:sldMk cId="1755651782" sldId="285"/>
        </pc:sldMkLst>
        <pc:spChg chg="mod">
          <ac:chgData name="Jon Jahren" userId="S::232009@usn.no::06cb33aa-5769-49f3-8b2a-40e96a044175" providerId="AD" clId="Web-{8DF7F9C8-878C-4E1F-947A-E54789B85943}" dt="2023-02-09T13:56:30.490" v="18" actId="20577"/>
          <ac:spMkLst>
            <pc:docMk/>
            <pc:sldMk cId="1755651782" sldId="285"/>
            <ac:spMk id="2" creationId="{089D578B-347D-FC30-A5E7-716DEB01C9D3}"/>
          </ac:spMkLst>
        </pc:spChg>
        <pc:spChg chg="del">
          <ac:chgData name="Jon Jahren" userId="S::232009@usn.no::06cb33aa-5769-49f3-8b2a-40e96a044175" providerId="AD" clId="Web-{8DF7F9C8-878C-4E1F-947A-E54789B85943}" dt="2023-02-09T13:55:44.879" v="2"/>
          <ac:spMkLst>
            <pc:docMk/>
            <pc:sldMk cId="1755651782" sldId="285"/>
            <ac:spMk id="3" creationId="{6E02E4A0-5838-E922-CDD9-8E5A214CAF8D}"/>
          </ac:spMkLst>
        </pc:spChg>
        <pc:picChg chg="add mod ord">
          <ac:chgData name="Jon Jahren" userId="S::232009@usn.no::06cb33aa-5769-49f3-8b2a-40e96a044175" providerId="AD" clId="Web-{8DF7F9C8-878C-4E1F-947A-E54789B85943}" dt="2023-02-09T13:56:22.396" v="10" actId="14100"/>
          <ac:picMkLst>
            <pc:docMk/>
            <pc:sldMk cId="1755651782" sldId="285"/>
            <ac:picMk id="4" creationId="{2636FA1E-E768-A4CC-B025-6C22BA94935B}"/>
          </ac:picMkLst>
        </pc:picChg>
        <pc:picChg chg="add mod">
          <ac:chgData name="Jon Jahren" userId="S::232009@usn.no::06cb33aa-5769-49f3-8b2a-40e96a044175" providerId="AD" clId="Web-{8DF7F9C8-878C-4E1F-947A-E54789B85943}" dt="2023-02-09T13:56:17.677" v="9" actId="1076"/>
          <ac:picMkLst>
            <pc:docMk/>
            <pc:sldMk cId="1755651782" sldId="285"/>
            <ac:picMk id="5" creationId="{01CCFA9F-FE8D-14FF-27CE-7E094EE9E3CB}"/>
          </ac:picMkLst>
        </pc:picChg>
      </pc:sldChg>
    </pc:docChg>
  </pc:docChgLst>
  <pc:docChgLst>
    <pc:chgData name="Abdul Majeed Alizai" userId="S::140444@usn.no::c5980d96-b044-4861-9f15-0f9a68228743" providerId="AD" clId="Web-{F39F7D1A-4311-40FE-B0D7-DEFC09BFE2B8}"/>
    <pc:docChg chg="addSld delSld modSld">
      <pc:chgData name="Abdul Majeed Alizai" userId="S::140444@usn.no::c5980d96-b044-4861-9f15-0f9a68228743" providerId="AD" clId="Web-{F39F7D1A-4311-40FE-B0D7-DEFC09BFE2B8}" dt="2023-02-10T12:57:33.768" v="17"/>
      <pc:docMkLst>
        <pc:docMk/>
      </pc:docMkLst>
      <pc:sldChg chg="addSp delSp modSp add del replId">
        <pc:chgData name="Abdul Majeed Alizai" userId="S::140444@usn.no::c5980d96-b044-4861-9f15-0f9a68228743" providerId="AD" clId="Web-{F39F7D1A-4311-40FE-B0D7-DEFC09BFE2B8}" dt="2023-02-10T12:57:33.768" v="17"/>
        <pc:sldMkLst>
          <pc:docMk/>
          <pc:sldMk cId="1957162921" sldId="291"/>
        </pc:sldMkLst>
        <pc:spChg chg="del mod">
          <ac:chgData name="Abdul Majeed Alizai" userId="S::140444@usn.no::c5980d96-b044-4861-9f15-0f9a68228743" providerId="AD" clId="Web-{F39F7D1A-4311-40FE-B0D7-DEFC09BFE2B8}" dt="2023-02-10T12:57:02.829" v="9"/>
          <ac:spMkLst>
            <pc:docMk/>
            <pc:sldMk cId="1957162921" sldId="291"/>
            <ac:spMk id="2" creationId="{0C4E1112-1186-EED7-131D-FB7E7EFC3AA3}"/>
          </ac:spMkLst>
        </pc:spChg>
        <pc:spChg chg="add mod">
          <ac:chgData name="Abdul Majeed Alizai" userId="S::140444@usn.no::c5980d96-b044-4861-9f15-0f9a68228743" providerId="AD" clId="Web-{F39F7D1A-4311-40FE-B0D7-DEFC09BFE2B8}" dt="2023-02-10T12:57:31.283" v="16" actId="14100"/>
          <ac:spMkLst>
            <pc:docMk/>
            <pc:sldMk cId="1957162921" sldId="291"/>
            <ac:spMk id="3" creationId="{89649A13-8DFD-B9B6-0C67-9025AD2BEF8F}"/>
          </ac:spMkLst>
        </pc:spChg>
      </pc:sldChg>
    </pc:docChg>
  </pc:docChgLst>
  <pc:docChgLst>
    <pc:chgData name="Abdul Majeed Alizai" userId="S::140444@usn.no::c5980d96-b044-4861-9f15-0f9a68228743" providerId="AD" clId="Web-{4618A293-9248-4B72-A0D9-77BCAE681151}"/>
    <pc:docChg chg="modSld">
      <pc:chgData name="Abdul Majeed Alizai" userId="S::140444@usn.no::c5980d96-b044-4861-9f15-0f9a68228743" providerId="AD" clId="Web-{4618A293-9248-4B72-A0D9-77BCAE681151}" dt="2023-02-07T16:24:26.701" v="1"/>
      <pc:docMkLst>
        <pc:docMk/>
      </pc:docMkLst>
      <pc:sldChg chg="mod setBg">
        <pc:chgData name="Abdul Majeed Alizai" userId="S::140444@usn.no::c5980d96-b044-4861-9f15-0f9a68228743" providerId="AD" clId="Web-{4618A293-9248-4B72-A0D9-77BCAE681151}" dt="2023-02-07T16:24:26.701" v="1"/>
        <pc:sldMkLst>
          <pc:docMk/>
          <pc:sldMk cId="3620521938" sldId="261"/>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2-06T10:50:51.702"/>
    </inkml:context>
    <inkml:brush xml:id="br0">
      <inkml:brushProperty name="width" value="0.05" units="cm"/>
      <inkml:brushProperty name="height" value="0.05" units="cm"/>
    </inkml:brush>
  </inkml:definitions>
  <inkml:trace contextRef="#ctx0" brushRef="#br0">1 0 32</inkml:trace>
</inkml:ink>
</file>

<file path=ppt/media/image1.png>
</file>

<file path=ppt/media/image10.jpeg>
</file>

<file path=ppt/media/image11.pn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E176D-6193-4B29-9335-88C859138F4A}" type="datetimeFigureOut">
              <a:t>10.02.2023</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D31223-BDC3-420F-94D0-A5A880E5B3B2}" type="slidenum">
              <a:t>‹#›</a:t>
            </a:fld>
            <a:endParaRPr lang="nb-NO"/>
          </a:p>
        </p:txBody>
      </p:sp>
    </p:spTree>
    <p:extLst>
      <p:ext uri="{BB962C8B-B14F-4D97-AF65-F5344CB8AC3E}">
        <p14:creationId xmlns:p14="http://schemas.microsoft.com/office/powerpoint/2010/main" val="538017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Hei vi er Arieal edge!</a:t>
            </a:r>
            <a:br>
              <a:rPr lang="en-US">
                <a:cs typeface="+mn-lt"/>
              </a:rPr>
            </a:br>
            <a:br>
              <a:rPr lang="en-US">
                <a:cs typeface="+mn-lt"/>
              </a:rPr>
            </a:br>
            <a:r>
              <a:rPr lang="en-US">
                <a:cs typeface="Calibri"/>
              </a:rPr>
              <a:t>Vi er </a:t>
            </a:r>
            <a:r>
              <a:rPr lang="en-US" err="1">
                <a:cs typeface="Calibri"/>
              </a:rPr>
              <a:t>seks</a:t>
            </a:r>
            <a:r>
              <a:rPr lang="en-US">
                <a:cs typeface="Calibri"/>
              </a:rPr>
              <a:t> </a:t>
            </a:r>
            <a:r>
              <a:rPr lang="en-US" err="1">
                <a:cs typeface="Calibri"/>
              </a:rPr>
              <a:t>studenter</a:t>
            </a:r>
            <a:r>
              <a:rPr lang="en-US">
                <a:cs typeface="Calibri"/>
              </a:rPr>
              <a:t> </a:t>
            </a:r>
            <a:r>
              <a:rPr lang="en-US" err="1">
                <a:cs typeface="Calibri"/>
              </a:rPr>
              <a:t>som</a:t>
            </a:r>
            <a:r>
              <a:rPr lang="en-US">
                <a:cs typeface="Calibri"/>
              </a:rPr>
              <a:t> alle </a:t>
            </a:r>
            <a:r>
              <a:rPr lang="en-US" err="1">
                <a:cs typeface="Calibri"/>
              </a:rPr>
              <a:t>går</a:t>
            </a:r>
            <a:r>
              <a:rPr lang="en-US">
                <a:cs typeface="Calibri"/>
              </a:rPr>
              <a:t> </a:t>
            </a:r>
            <a:r>
              <a:rPr lang="en-US" err="1">
                <a:cs typeface="Calibri"/>
              </a:rPr>
              <a:t>på</a:t>
            </a:r>
            <a:r>
              <a:rPr lang="en-US">
                <a:cs typeface="Calibri"/>
              </a:rPr>
              <a:t> data.</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7D31223-BDC3-420F-94D0-A5A880E5B3B2}" type="slidenum">
              <a:rPr lang="en-US"/>
              <a:t>2</a:t>
            </a:fld>
            <a:endParaRPr lang="en-US"/>
          </a:p>
        </p:txBody>
      </p:sp>
    </p:spTree>
    <p:extLst>
      <p:ext uri="{BB962C8B-B14F-4D97-AF65-F5344CB8AC3E}">
        <p14:creationId xmlns:p14="http://schemas.microsoft.com/office/powerpoint/2010/main" val="927705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Risikoanalyse er en kontinuerlig prosess som evaluerer risiko gjennom hele prosjektets livssyklus. Risikoansvarlig har ansvar for å sikre at denne prosessen skjer jevnlig og kontinuerlig over hele prosjektet. Dette er viktig fordi det vil bevisstgjøre oss og vår kunde om risiko og sårbarhet, samt oppfordre til nødvendige endringer og forbedringer. Slik analyse kan føre til at man kan oppdage nye risiko og endringer underveis som må tas stilling til. Når risikoer er oppdaget skal de prioriteres ut ifra deres alvorlighetsgrad samt sannsynlighet, og sette opp tiltak for å kunne håndtere disse på best mulig måte dersom de inntreffer. Alle i teamet har ansvar for å vurdere risiko til prosjektet, men risikoansvarlig vil ha hovedansvar for å kvalitetssikre dette.</a:t>
            </a:r>
            <a:endParaRPr lang="en-US"/>
          </a:p>
        </p:txBody>
      </p:sp>
      <p:sp>
        <p:nvSpPr>
          <p:cNvPr id="4" name="Plassholder for lysbildenummer 3"/>
          <p:cNvSpPr>
            <a:spLocks noGrp="1"/>
          </p:cNvSpPr>
          <p:nvPr>
            <p:ph type="sldNum" sz="quarter" idx="5"/>
          </p:nvPr>
        </p:nvSpPr>
        <p:spPr/>
        <p:txBody>
          <a:bodyPr/>
          <a:lstStyle/>
          <a:p>
            <a:fld id="{D7D31223-BDC3-420F-94D0-A5A880E5B3B2}" type="slidenum">
              <a:t>17</a:t>
            </a:fld>
            <a:endParaRPr lang="nb-NO"/>
          </a:p>
        </p:txBody>
      </p:sp>
    </p:spTree>
    <p:extLst>
      <p:ext uri="{BB962C8B-B14F-4D97-AF65-F5344CB8AC3E}">
        <p14:creationId xmlns:p14="http://schemas.microsoft.com/office/powerpoint/2010/main" val="1752532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cs typeface="+mn-lt"/>
              </a:rPr>
              <a:t>Vi har valgt å opprette en risikomatrise for å visualisere og ha oversikt for risikoer og deres prioritet. Den består av sannsynligheten og alvorligheten av en risiko som videre gir ut hvor høy prioritet en risiko har. </a:t>
            </a:r>
          </a:p>
        </p:txBody>
      </p:sp>
      <p:sp>
        <p:nvSpPr>
          <p:cNvPr id="4" name="Plassholder for lysbildenummer 3"/>
          <p:cNvSpPr>
            <a:spLocks noGrp="1"/>
          </p:cNvSpPr>
          <p:nvPr>
            <p:ph type="sldNum" sz="quarter" idx="5"/>
          </p:nvPr>
        </p:nvSpPr>
        <p:spPr/>
        <p:txBody>
          <a:bodyPr/>
          <a:lstStyle/>
          <a:p>
            <a:fld id="{D7D31223-BDC3-420F-94D0-A5A880E5B3B2}" type="slidenum">
              <a:t>18</a:t>
            </a:fld>
            <a:endParaRPr lang="nb-NO"/>
          </a:p>
        </p:txBody>
      </p:sp>
    </p:spTree>
    <p:extLst>
      <p:ext uri="{BB962C8B-B14F-4D97-AF65-F5344CB8AC3E}">
        <p14:creationId xmlns:p14="http://schemas.microsoft.com/office/powerpoint/2010/main" val="428043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I vårt prosjekt har vi valgt å gjøre risikoanalyse slik at vi har laget en tabell med risiko, konsekvenser disse risikoene kan gi og hvordan vi kan håndtere dem samt prioritet ut i fra egen risikomatrise som jeg kommer tilbake til senere. Hver risiko har også fått en kode som skal senere plottes inn i risikomatrisen for å gjøre det lettere visuelt å se alvorligheten til disse risikoene. </a:t>
            </a:r>
            <a:endParaRPr lang="en-US"/>
          </a:p>
          <a:p>
            <a:endParaRPr lang="nb-NO"/>
          </a:p>
          <a:p>
            <a:r>
              <a:rPr lang="nb-NO">
                <a:cs typeface="Calibri"/>
              </a:rPr>
              <a:t>I denne tabellen kan vi se at vi har med noen interne og eksterne risiko. For de som ikke vet forskjell på det så er interne risiko </a:t>
            </a:r>
            <a:r>
              <a:rPr lang="nb-NO" err="1">
                <a:cs typeface="Calibri"/>
              </a:rPr>
              <a:t>forburdet</a:t>
            </a:r>
            <a:r>
              <a:rPr lang="nb-NO">
                <a:cs typeface="Calibri"/>
              </a:rPr>
              <a:t> med interne forhold som vi har kontroll over mens eksterne risiko er forhold som er utenfor vår kontroll. </a:t>
            </a:r>
          </a:p>
          <a:p>
            <a:endParaRPr lang="nb-NO">
              <a:cs typeface="Calibri"/>
            </a:endParaRPr>
          </a:p>
          <a:p>
            <a:r>
              <a:rPr lang="nb-NO">
                <a:cs typeface="Calibri"/>
              </a:rPr>
              <a:t>Et eksempel på en intern risiko er f.eks. hva som skjer hvis 2 personer blir syke sammen? En konsekvens det kan gi er for eksempel forsinkelse og tap i arbeidet. En av tiltakene for å minimalisere det på er å bruke verktøyene vi har aktivt for lagring. Ut i fra vår risikomatrise har denne risikoen fått Lav i sannsynlighet og veldig høy i alvorlighet, dermed </a:t>
            </a:r>
            <a:r>
              <a:rPr lang="nb-NO" err="1">
                <a:cs typeface="Calibri"/>
              </a:rPr>
              <a:t>oransj</a:t>
            </a:r>
            <a:r>
              <a:rPr lang="nb-NO">
                <a:cs typeface="Calibri"/>
              </a:rPr>
              <a:t> prioritet. </a:t>
            </a:r>
            <a:endParaRPr lang="nb-NO"/>
          </a:p>
          <a:p>
            <a:endParaRPr lang="nb-NO">
              <a:cs typeface="Calibri"/>
            </a:endParaRPr>
          </a:p>
          <a:p>
            <a:r>
              <a:rPr lang="nb-NO">
                <a:cs typeface="Calibri"/>
              </a:rPr>
              <a:t>Et eksempel på ekstern risiko derimot er f.eks. hva som skjer dersom vi får en ny landsdekkende pandemi. En konsekvens det kan gi er </a:t>
            </a:r>
            <a:r>
              <a:rPr lang="nb-NO" err="1">
                <a:cs typeface="Calibri"/>
              </a:rPr>
              <a:t>lockdown</a:t>
            </a:r>
            <a:r>
              <a:rPr lang="nb-NO">
                <a:cs typeface="Calibri"/>
              </a:rPr>
              <a:t> slik at vi ikke kan møte fysisk. Heldigvis har vi allerede gode rutiner og verktøy for å kunne jobbe aktivt </a:t>
            </a:r>
            <a:r>
              <a:rPr lang="nb-NO" err="1">
                <a:cs typeface="Calibri"/>
              </a:rPr>
              <a:t>remote</a:t>
            </a:r>
            <a:r>
              <a:rPr lang="nb-NO">
                <a:cs typeface="Calibri"/>
              </a:rPr>
              <a:t>. Men sannsynligheten for det etter vår beregning er satt som lav, men alvorlighet høy og dermed gult prioritet. </a:t>
            </a:r>
          </a:p>
          <a:p>
            <a:endParaRPr lang="nb-NO"/>
          </a:p>
          <a:p>
            <a:endParaRPr lang="nb-NO">
              <a:cs typeface="Calibri"/>
            </a:endParaRPr>
          </a:p>
          <a:p>
            <a:endParaRPr lang="en-US">
              <a:cs typeface="Calibri"/>
            </a:endParaRPr>
          </a:p>
        </p:txBody>
      </p:sp>
      <p:sp>
        <p:nvSpPr>
          <p:cNvPr id="4" name="Plassholder for lysbildenummer 3"/>
          <p:cNvSpPr>
            <a:spLocks noGrp="1"/>
          </p:cNvSpPr>
          <p:nvPr>
            <p:ph type="sldNum" sz="quarter" idx="5"/>
          </p:nvPr>
        </p:nvSpPr>
        <p:spPr/>
        <p:txBody>
          <a:bodyPr/>
          <a:lstStyle/>
          <a:p>
            <a:fld id="{D7D31223-BDC3-420F-94D0-A5A880E5B3B2}" type="slidenum">
              <a:t>19</a:t>
            </a:fld>
            <a:endParaRPr lang="nb-NO"/>
          </a:p>
        </p:txBody>
      </p:sp>
    </p:spTree>
    <p:extLst>
      <p:ext uri="{BB962C8B-B14F-4D97-AF65-F5344CB8AC3E}">
        <p14:creationId xmlns:p14="http://schemas.microsoft.com/office/powerpoint/2010/main" val="1562730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For å gjøre det lettere visuelt er disse risiko kodene er videre satt inn i risikomatrisen. Dette gjør det lettere å holde oversikt over risikoene. </a:t>
            </a:r>
            <a:br>
              <a:rPr lang="nb-NO">
                <a:cs typeface="+mn-lt"/>
              </a:rPr>
            </a:br>
            <a:endParaRPr lang="nb-NO">
              <a:cs typeface="Calibri"/>
            </a:endParaRPr>
          </a:p>
          <a:p>
            <a:r>
              <a:rPr lang="en-US" err="1"/>
              <a:t>Bortsett</a:t>
            </a:r>
            <a:r>
              <a:rPr lang="en-US"/>
              <a:t> </a:t>
            </a:r>
            <a:r>
              <a:rPr lang="en-US" err="1"/>
              <a:t>fra</a:t>
            </a:r>
            <a:r>
              <a:rPr lang="en-US"/>
              <a:t> det </a:t>
            </a:r>
            <a:r>
              <a:rPr lang="en-US" err="1"/>
              <a:t>har</a:t>
            </a:r>
            <a:r>
              <a:rPr lang="en-US"/>
              <a:t> vi </a:t>
            </a:r>
            <a:r>
              <a:rPr lang="en-US" err="1"/>
              <a:t>gjennom</a:t>
            </a:r>
            <a:r>
              <a:rPr lang="en-US"/>
              <a:t> de </a:t>
            </a:r>
            <a:r>
              <a:rPr lang="en-US" err="1"/>
              <a:t>siste</a:t>
            </a:r>
            <a:r>
              <a:rPr lang="en-US"/>
              <a:t> 2 </a:t>
            </a:r>
            <a:r>
              <a:rPr lang="en-US" err="1"/>
              <a:t>dagene</a:t>
            </a:r>
            <a:r>
              <a:rPr lang="en-US"/>
              <a:t> </a:t>
            </a:r>
            <a:r>
              <a:rPr lang="en-US" err="1"/>
              <a:t>også</a:t>
            </a:r>
            <a:r>
              <a:rPr lang="en-US"/>
              <a:t> </a:t>
            </a:r>
            <a:r>
              <a:rPr lang="en-US" err="1"/>
              <a:t>funnet</a:t>
            </a:r>
            <a:r>
              <a:rPr lang="en-US"/>
              <a:t> </a:t>
            </a:r>
            <a:r>
              <a:rPr lang="en-US" err="1"/>
              <a:t>ut</a:t>
            </a:r>
            <a:r>
              <a:rPr lang="en-US"/>
              <a:t> at det </a:t>
            </a:r>
            <a:r>
              <a:rPr lang="en-US" err="1"/>
              <a:t>vil</a:t>
            </a:r>
            <a:r>
              <a:rPr lang="en-US"/>
              <a:t> </a:t>
            </a:r>
            <a:r>
              <a:rPr lang="en-US" err="1"/>
              <a:t>være</a:t>
            </a:r>
            <a:r>
              <a:rPr lang="en-US"/>
              <a:t> </a:t>
            </a:r>
            <a:r>
              <a:rPr lang="en-US" err="1"/>
              <a:t>noen</a:t>
            </a:r>
            <a:r>
              <a:rPr lang="en-US"/>
              <a:t> </a:t>
            </a:r>
            <a:r>
              <a:rPr lang="en-US" err="1"/>
              <a:t>risiko</a:t>
            </a:r>
            <a:r>
              <a:rPr lang="en-US"/>
              <a:t> </a:t>
            </a:r>
            <a:r>
              <a:rPr lang="en-US" err="1"/>
              <a:t>til</a:t>
            </a:r>
            <a:r>
              <a:rPr lang="en-US"/>
              <a:t> </a:t>
            </a:r>
            <a:r>
              <a:rPr lang="en-US" err="1"/>
              <a:t>tekniske</a:t>
            </a:r>
            <a:r>
              <a:rPr lang="en-US"/>
              <a:t> </a:t>
            </a:r>
            <a:r>
              <a:rPr lang="en-US" err="1"/>
              <a:t>delen</a:t>
            </a:r>
            <a:r>
              <a:rPr lang="en-US"/>
              <a:t> </a:t>
            </a:r>
            <a:r>
              <a:rPr lang="en-US" err="1"/>
              <a:t>i</a:t>
            </a:r>
            <a:r>
              <a:rPr lang="en-US"/>
              <a:t> </a:t>
            </a:r>
            <a:r>
              <a:rPr lang="en-US" err="1"/>
              <a:t>oppgaven</a:t>
            </a:r>
            <a:r>
              <a:rPr lang="en-US"/>
              <a:t>. </a:t>
            </a:r>
            <a:r>
              <a:rPr lang="en-US" err="1"/>
              <a:t>F.eks</a:t>
            </a:r>
            <a:r>
              <a:rPr lang="en-US"/>
              <a:t> </a:t>
            </a:r>
            <a:r>
              <a:rPr lang="en-US" err="1"/>
              <a:t>hva</a:t>
            </a:r>
            <a:r>
              <a:rPr lang="en-US"/>
              <a:t> </a:t>
            </a:r>
            <a:r>
              <a:rPr lang="en-US" err="1"/>
              <a:t>som</a:t>
            </a:r>
            <a:r>
              <a:rPr lang="en-US"/>
              <a:t> </a:t>
            </a:r>
            <a:r>
              <a:rPr lang="en-US" err="1"/>
              <a:t>skjer</a:t>
            </a:r>
            <a:r>
              <a:rPr lang="en-US"/>
              <a:t> </a:t>
            </a:r>
            <a:r>
              <a:rPr lang="en-US" err="1"/>
              <a:t>hvis</a:t>
            </a:r>
            <a:r>
              <a:rPr lang="en-US"/>
              <a:t> info vi </a:t>
            </a:r>
            <a:r>
              <a:rPr lang="en-US" err="1"/>
              <a:t>finner</a:t>
            </a:r>
            <a:r>
              <a:rPr lang="en-US"/>
              <a:t> </a:t>
            </a:r>
            <a:r>
              <a:rPr lang="en-US" err="1"/>
              <a:t>ikke</a:t>
            </a:r>
            <a:r>
              <a:rPr lang="en-US"/>
              <a:t> er god </a:t>
            </a:r>
            <a:r>
              <a:rPr lang="en-US" err="1"/>
              <a:t>nok</a:t>
            </a:r>
            <a:r>
              <a:rPr lang="en-US"/>
              <a:t> </a:t>
            </a:r>
            <a:r>
              <a:rPr lang="en-US" err="1"/>
              <a:t>eller</a:t>
            </a:r>
            <a:r>
              <a:rPr lang="en-US"/>
              <a:t> at vi </a:t>
            </a:r>
            <a:r>
              <a:rPr lang="en-US" err="1"/>
              <a:t>ikke</a:t>
            </a:r>
            <a:r>
              <a:rPr lang="en-US"/>
              <a:t> </a:t>
            </a:r>
            <a:r>
              <a:rPr lang="en-US" err="1"/>
              <a:t>kan</a:t>
            </a:r>
            <a:r>
              <a:rPr lang="en-US"/>
              <a:t> </a:t>
            </a:r>
            <a:r>
              <a:rPr lang="en-US" err="1"/>
              <a:t>møte</a:t>
            </a:r>
            <a:r>
              <a:rPr lang="en-US"/>
              <a:t> </a:t>
            </a:r>
            <a:r>
              <a:rPr lang="en-US" err="1"/>
              <a:t>kravene</a:t>
            </a:r>
            <a:r>
              <a:rPr lang="en-US"/>
              <a:t> </a:t>
            </a:r>
            <a:r>
              <a:rPr lang="en-US" err="1"/>
              <a:t>som</a:t>
            </a:r>
            <a:r>
              <a:rPr lang="en-US"/>
              <a:t> er </a:t>
            </a:r>
            <a:r>
              <a:rPr lang="en-US" err="1"/>
              <a:t>satt</a:t>
            </a:r>
            <a:r>
              <a:rPr lang="en-US"/>
              <a:t> for den </a:t>
            </a:r>
            <a:r>
              <a:rPr lang="en-US" err="1"/>
              <a:t>tekniske</a:t>
            </a:r>
            <a:r>
              <a:rPr lang="en-US"/>
              <a:t> </a:t>
            </a:r>
            <a:r>
              <a:rPr lang="en-US" err="1"/>
              <a:t>biten</a:t>
            </a:r>
            <a:r>
              <a:rPr lang="en-US"/>
              <a:t> av </a:t>
            </a:r>
            <a:r>
              <a:rPr lang="en-US" err="1"/>
              <a:t>prosjektet</a:t>
            </a:r>
            <a:r>
              <a:rPr lang="en-US"/>
              <a:t>. Dette er </a:t>
            </a:r>
            <a:r>
              <a:rPr lang="en-US" err="1"/>
              <a:t>noe</a:t>
            </a:r>
            <a:r>
              <a:rPr lang="en-US"/>
              <a:t> vi </a:t>
            </a:r>
            <a:r>
              <a:rPr lang="en-US" err="1"/>
              <a:t>må</a:t>
            </a:r>
            <a:r>
              <a:rPr lang="en-US"/>
              <a:t> se </a:t>
            </a:r>
            <a:r>
              <a:rPr lang="en-US" err="1"/>
              <a:t>nærmere</a:t>
            </a:r>
            <a:r>
              <a:rPr lang="en-US"/>
              <a:t> </a:t>
            </a:r>
            <a:r>
              <a:rPr lang="en-US" err="1"/>
              <a:t>på</a:t>
            </a:r>
            <a:r>
              <a:rPr lang="en-US"/>
              <a:t>, men </a:t>
            </a:r>
            <a:r>
              <a:rPr lang="en-US" err="1"/>
              <a:t>som</a:t>
            </a:r>
            <a:r>
              <a:rPr lang="en-US"/>
              <a:t> </a:t>
            </a:r>
            <a:r>
              <a:rPr lang="en-US" err="1"/>
              <a:t>nevnt</a:t>
            </a:r>
            <a:r>
              <a:rPr lang="en-US"/>
              <a:t> </a:t>
            </a:r>
            <a:r>
              <a:rPr lang="en-US" err="1"/>
              <a:t>tidligere</a:t>
            </a:r>
            <a:r>
              <a:rPr lang="en-US"/>
              <a:t> </a:t>
            </a:r>
            <a:r>
              <a:rPr lang="en-US" err="1"/>
              <a:t>går</a:t>
            </a:r>
            <a:r>
              <a:rPr lang="en-US"/>
              <a:t> vi </a:t>
            </a:r>
            <a:r>
              <a:rPr lang="en-US" err="1"/>
              <a:t>gjennom</a:t>
            </a:r>
            <a:r>
              <a:rPr lang="en-US"/>
              <a:t> </a:t>
            </a:r>
            <a:r>
              <a:rPr lang="en-US" err="1"/>
              <a:t>risikoanalyse</a:t>
            </a:r>
            <a:r>
              <a:rPr lang="en-US"/>
              <a:t> </a:t>
            </a:r>
            <a:r>
              <a:rPr lang="en-US" err="1"/>
              <a:t>sammen</a:t>
            </a:r>
            <a:r>
              <a:rPr lang="en-US"/>
              <a:t> med den iterative </a:t>
            </a:r>
            <a:r>
              <a:rPr lang="en-US" err="1"/>
              <a:t>prosessen</a:t>
            </a:r>
            <a:r>
              <a:rPr lang="en-US"/>
              <a:t> </a:t>
            </a:r>
            <a:r>
              <a:rPr lang="en-US" err="1"/>
              <a:t>vår</a:t>
            </a:r>
            <a:r>
              <a:rPr lang="en-US"/>
              <a:t>. </a:t>
            </a:r>
            <a:endParaRPr lang="nb-NO">
              <a:cs typeface="Calibri"/>
            </a:endParaRPr>
          </a:p>
          <a:p>
            <a:endParaRPr lang="en-US"/>
          </a:p>
          <a:p>
            <a:r>
              <a:rPr lang="nb-NO">
                <a:cs typeface="+mn-lt"/>
              </a:rPr>
              <a:t>HVORFOR HAR VI VALGT Å GJØRE DET AKKURAT SLIK og ikke for eksempel antatt noen risikoer og deres konsekvenser er fordi risikomatrisen er et godt </a:t>
            </a:r>
            <a:r>
              <a:rPr lang="nb-NO" err="1">
                <a:cs typeface="+mn-lt"/>
              </a:rPr>
              <a:t>vektøy</a:t>
            </a:r>
            <a:r>
              <a:rPr lang="nb-NO">
                <a:cs typeface="+mn-lt"/>
              </a:rPr>
              <a:t> i prosessen for å ha god oversikt over risikoer i sanntid, samtidig som vi kan kontinuerlig tilpasse og gjøre endringer. </a:t>
            </a:r>
          </a:p>
          <a:p>
            <a:endParaRPr lang="nb-NO">
              <a:cs typeface="+mn-lt"/>
            </a:endParaRPr>
          </a:p>
          <a:p>
            <a:endParaRPr lang="nb-NO">
              <a:cs typeface="+mn-lt"/>
            </a:endParaRPr>
          </a:p>
        </p:txBody>
      </p:sp>
      <p:sp>
        <p:nvSpPr>
          <p:cNvPr id="4" name="Plassholder for lysbildenummer 3"/>
          <p:cNvSpPr>
            <a:spLocks noGrp="1"/>
          </p:cNvSpPr>
          <p:nvPr>
            <p:ph type="sldNum" sz="quarter" idx="5"/>
          </p:nvPr>
        </p:nvSpPr>
        <p:spPr/>
        <p:txBody>
          <a:bodyPr/>
          <a:lstStyle/>
          <a:p>
            <a:fld id="{D7D31223-BDC3-420F-94D0-A5A880E5B3B2}" type="slidenum">
              <a:t>20</a:t>
            </a:fld>
            <a:endParaRPr lang="nb-NO"/>
          </a:p>
        </p:txBody>
      </p:sp>
    </p:spTree>
    <p:extLst>
      <p:ext uri="{BB962C8B-B14F-4D97-AF65-F5344CB8AC3E}">
        <p14:creationId xmlns:p14="http://schemas.microsoft.com/office/powerpoint/2010/main" val="3317354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Vi </a:t>
            </a:r>
            <a:r>
              <a:rPr lang="en-US" err="1"/>
              <a:t>har</a:t>
            </a:r>
            <a:r>
              <a:rPr lang="en-US"/>
              <a:t> </a:t>
            </a:r>
            <a:r>
              <a:rPr lang="en-US" err="1"/>
              <a:t>hatt</a:t>
            </a:r>
            <a:r>
              <a:rPr lang="en-US"/>
              <a:t> </a:t>
            </a:r>
            <a:r>
              <a:rPr lang="en-US" err="1"/>
              <a:t>våre</a:t>
            </a:r>
            <a:r>
              <a:rPr lang="en-US"/>
              <a:t> </a:t>
            </a:r>
            <a:r>
              <a:rPr lang="en-US" err="1"/>
              <a:t>utfordringer</a:t>
            </a:r>
            <a:r>
              <a:rPr lang="en-US"/>
              <a:t> </a:t>
            </a:r>
            <a:r>
              <a:rPr lang="en-US" err="1"/>
              <a:t>frem</a:t>
            </a:r>
            <a:r>
              <a:rPr lang="en-US"/>
              <a:t> </a:t>
            </a:r>
            <a:r>
              <a:rPr lang="en-US" err="1"/>
              <a:t>til</a:t>
            </a:r>
            <a:r>
              <a:rPr lang="en-US"/>
              <a:t> </a:t>
            </a:r>
            <a:r>
              <a:rPr lang="en-US" err="1"/>
              <a:t>nå</a:t>
            </a:r>
            <a:r>
              <a:rPr lang="en-US"/>
              <a:t>. Men den </a:t>
            </a:r>
            <a:r>
              <a:rPr lang="en-US" err="1"/>
              <a:t>største</a:t>
            </a:r>
            <a:r>
              <a:rPr lang="en-US"/>
              <a:t> av dem </a:t>
            </a:r>
            <a:r>
              <a:rPr lang="en-US" err="1"/>
              <a:t>og</a:t>
            </a:r>
            <a:r>
              <a:rPr lang="en-US"/>
              <a:t> </a:t>
            </a:r>
            <a:r>
              <a:rPr lang="en-US" err="1"/>
              <a:t>roten</a:t>
            </a:r>
            <a:r>
              <a:rPr lang="en-US"/>
              <a:t> </a:t>
            </a:r>
            <a:r>
              <a:rPr lang="en-US" err="1"/>
              <a:t>til</a:t>
            </a:r>
            <a:r>
              <a:rPr lang="en-US"/>
              <a:t> de </a:t>
            </a:r>
            <a:r>
              <a:rPr lang="en-US" err="1"/>
              <a:t>fleste</a:t>
            </a:r>
            <a:r>
              <a:rPr lang="en-US"/>
              <a:t> </a:t>
            </a:r>
            <a:r>
              <a:rPr lang="en-US" err="1"/>
              <a:t>har</a:t>
            </a:r>
            <a:r>
              <a:rPr lang="en-US"/>
              <a:t> </a:t>
            </a:r>
            <a:r>
              <a:rPr lang="en-US" err="1"/>
              <a:t>vært</a:t>
            </a:r>
            <a:r>
              <a:rPr lang="en-US"/>
              <a:t> å </a:t>
            </a:r>
            <a:r>
              <a:rPr lang="en-US" err="1"/>
              <a:t>håndtere</a:t>
            </a:r>
            <a:r>
              <a:rPr lang="en-US"/>
              <a:t> den </a:t>
            </a:r>
            <a:r>
              <a:rPr lang="en-US" err="1"/>
              <a:t>åpne</a:t>
            </a:r>
            <a:r>
              <a:rPr lang="en-US"/>
              <a:t> </a:t>
            </a:r>
            <a:r>
              <a:rPr lang="en-US" err="1"/>
              <a:t>oppgaven</a:t>
            </a:r>
            <a:r>
              <a:rPr lang="en-US"/>
              <a:t> vi </a:t>
            </a:r>
            <a:r>
              <a:rPr lang="en-US" err="1"/>
              <a:t>har</a:t>
            </a:r>
            <a:r>
              <a:rPr lang="en-US"/>
              <a:t> </a:t>
            </a:r>
            <a:r>
              <a:rPr lang="en-US" err="1"/>
              <a:t>fått</a:t>
            </a:r>
            <a:r>
              <a:rPr lang="en-US"/>
              <a:t>. Som </a:t>
            </a:r>
            <a:r>
              <a:rPr lang="en-US" err="1"/>
              <a:t>bachelorstudenter</a:t>
            </a:r>
            <a:r>
              <a:rPr lang="en-US"/>
              <a:t> </a:t>
            </a:r>
            <a:r>
              <a:rPr lang="en-US" err="1"/>
              <a:t>har</a:t>
            </a:r>
            <a:r>
              <a:rPr lang="en-US"/>
              <a:t> vi </a:t>
            </a:r>
            <a:r>
              <a:rPr lang="en-US" err="1"/>
              <a:t>vært</a:t>
            </a:r>
            <a:r>
              <a:rPr lang="en-US"/>
              <a:t> </a:t>
            </a:r>
            <a:r>
              <a:rPr lang="en-US" err="1"/>
              <a:t>vant</a:t>
            </a:r>
            <a:r>
              <a:rPr lang="en-US"/>
              <a:t> </a:t>
            </a:r>
            <a:r>
              <a:rPr lang="en-US" err="1"/>
              <a:t>til</a:t>
            </a:r>
            <a:r>
              <a:rPr lang="en-US"/>
              <a:t> å </a:t>
            </a:r>
            <a:r>
              <a:rPr lang="en-US" err="1"/>
              <a:t>jobbe</a:t>
            </a:r>
            <a:r>
              <a:rPr lang="en-US"/>
              <a:t> mot </a:t>
            </a:r>
            <a:r>
              <a:rPr lang="en-US" err="1"/>
              <a:t>bestemte</a:t>
            </a:r>
            <a:r>
              <a:rPr lang="en-US"/>
              <a:t> </a:t>
            </a:r>
            <a:r>
              <a:rPr lang="en-US" err="1"/>
              <a:t>produkter</a:t>
            </a:r>
            <a:r>
              <a:rPr lang="en-US"/>
              <a:t>, men </a:t>
            </a:r>
            <a:r>
              <a:rPr lang="en-US" err="1"/>
              <a:t>nå</a:t>
            </a:r>
            <a:r>
              <a:rPr lang="en-US"/>
              <a:t> </a:t>
            </a:r>
            <a:r>
              <a:rPr lang="en-US" err="1"/>
              <a:t>som</a:t>
            </a:r>
            <a:r>
              <a:rPr lang="en-US"/>
              <a:t> vi </a:t>
            </a:r>
            <a:r>
              <a:rPr lang="en-US" err="1"/>
              <a:t>skal</a:t>
            </a:r>
            <a:r>
              <a:rPr lang="en-US"/>
              <a:t> </a:t>
            </a:r>
            <a:r>
              <a:rPr lang="en-US" err="1"/>
              <a:t>forske</a:t>
            </a:r>
            <a:r>
              <a:rPr lang="en-US"/>
              <a:t> </a:t>
            </a:r>
            <a:r>
              <a:rPr lang="en-US" err="1"/>
              <a:t>på</a:t>
            </a:r>
            <a:r>
              <a:rPr lang="en-US"/>
              <a:t> det </a:t>
            </a:r>
            <a:r>
              <a:rPr lang="en-US" err="1"/>
              <a:t>uvisse</a:t>
            </a:r>
            <a:r>
              <a:rPr lang="en-US"/>
              <a:t> </a:t>
            </a:r>
            <a:r>
              <a:rPr lang="en-US" err="1"/>
              <a:t>og</a:t>
            </a:r>
            <a:r>
              <a:rPr lang="en-US"/>
              <a:t> </a:t>
            </a:r>
            <a:r>
              <a:rPr lang="en-US" err="1"/>
              <a:t>ulike</a:t>
            </a:r>
            <a:r>
              <a:rPr lang="en-US"/>
              <a:t> </a:t>
            </a:r>
            <a:r>
              <a:rPr lang="en-US" err="1"/>
              <a:t>muligheter</a:t>
            </a:r>
            <a:r>
              <a:rPr lang="en-US"/>
              <a:t>, </a:t>
            </a:r>
            <a:r>
              <a:rPr lang="en-US" err="1"/>
              <a:t>har</a:t>
            </a:r>
            <a:r>
              <a:rPr lang="en-US"/>
              <a:t> det </a:t>
            </a:r>
            <a:r>
              <a:rPr lang="en-US" err="1"/>
              <a:t>vært</a:t>
            </a:r>
            <a:r>
              <a:rPr lang="en-US"/>
              <a:t> </a:t>
            </a:r>
            <a:r>
              <a:rPr lang="en-US" err="1"/>
              <a:t>en</a:t>
            </a:r>
            <a:r>
              <a:rPr lang="en-US"/>
              <a:t> </a:t>
            </a:r>
            <a:r>
              <a:rPr lang="en-US" err="1"/>
              <a:t>utfordring</a:t>
            </a:r>
            <a:r>
              <a:rPr lang="en-US"/>
              <a:t> å </a:t>
            </a:r>
            <a:r>
              <a:rPr lang="en-US" err="1"/>
              <a:t>omstille</a:t>
            </a:r>
            <a:r>
              <a:rPr lang="en-US"/>
              <a:t> </a:t>
            </a:r>
            <a:r>
              <a:rPr lang="en-US" err="1"/>
              <a:t>måten</a:t>
            </a:r>
            <a:r>
              <a:rPr lang="en-US"/>
              <a:t> å </a:t>
            </a:r>
            <a:r>
              <a:rPr lang="en-US" err="1"/>
              <a:t>tenke</a:t>
            </a:r>
            <a:r>
              <a:rPr lang="en-US"/>
              <a:t> </a:t>
            </a:r>
            <a:r>
              <a:rPr lang="en-US" err="1"/>
              <a:t>på</a:t>
            </a:r>
            <a:r>
              <a:rPr lang="en-US"/>
              <a:t>. Dette </a:t>
            </a:r>
            <a:r>
              <a:rPr lang="en-US" err="1"/>
              <a:t>har</a:t>
            </a:r>
            <a:r>
              <a:rPr lang="en-US"/>
              <a:t> vi sett </a:t>
            </a:r>
            <a:r>
              <a:rPr lang="en-US" err="1"/>
              <a:t>igjen</a:t>
            </a:r>
            <a:r>
              <a:rPr lang="en-US"/>
              <a:t> </a:t>
            </a:r>
            <a:r>
              <a:rPr lang="en-US" err="1"/>
              <a:t>når</a:t>
            </a:r>
            <a:r>
              <a:rPr lang="en-US"/>
              <a:t> vi </a:t>
            </a:r>
            <a:r>
              <a:rPr lang="en-US" err="1"/>
              <a:t>har</a:t>
            </a:r>
            <a:r>
              <a:rPr lang="en-US"/>
              <a:t> </a:t>
            </a:r>
            <a:r>
              <a:rPr lang="en-US" err="1"/>
              <a:t>forsøkt</a:t>
            </a:r>
            <a:r>
              <a:rPr lang="en-US"/>
              <a:t> å </a:t>
            </a:r>
            <a:r>
              <a:rPr lang="en-US" err="1"/>
              <a:t>utarbeide</a:t>
            </a:r>
            <a:r>
              <a:rPr lang="en-US"/>
              <a:t> user stories, </a:t>
            </a:r>
            <a:r>
              <a:rPr lang="en-US" err="1"/>
              <a:t>krav</a:t>
            </a:r>
            <a:r>
              <a:rPr lang="en-US"/>
              <a:t> </a:t>
            </a:r>
            <a:r>
              <a:rPr lang="en-US" err="1"/>
              <a:t>og</a:t>
            </a:r>
            <a:r>
              <a:rPr lang="en-US"/>
              <a:t> </a:t>
            </a:r>
            <a:r>
              <a:rPr lang="en-US" err="1"/>
              <a:t>testkriterier</a:t>
            </a:r>
            <a:r>
              <a:rPr lang="en-US"/>
              <a:t>. Vi </a:t>
            </a:r>
            <a:r>
              <a:rPr lang="en-US" err="1"/>
              <a:t>har</a:t>
            </a:r>
            <a:r>
              <a:rPr lang="en-US"/>
              <a:t> </a:t>
            </a:r>
            <a:r>
              <a:rPr lang="en-US" err="1"/>
              <a:t>satt</a:t>
            </a:r>
            <a:r>
              <a:rPr lang="en-US"/>
              <a:t> </a:t>
            </a:r>
            <a:r>
              <a:rPr lang="en-US" err="1"/>
              <a:t>oss</a:t>
            </a:r>
            <a:r>
              <a:rPr lang="en-US"/>
              <a:t> </a:t>
            </a:r>
            <a:r>
              <a:rPr lang="en-US" err="1"/>
              <a:t>ned</a:t>
            </a:r>
            <a:r>
              <a:rPr lang="en-US"/>
              <a:t> </a:t>
            </a:r>
            <a:r>
              <a:rPr lang="en-US" err="1"/>
              <a:t>utallige</a:t>
            </a:r>
            <a:r>
              <a:rPr lang="en-US"/>
              <a:t> ganger </a:t>
            </a:r>
            <a:r>
              <a:rPr lang="en-US" err="1"/>
              <a:t>og</a:t>
            </a:r>
            <a:r>
              <a:rPr lang="en-US"/>
              <a:t> </a:t>
            </a:r>
            <a:r>
              <a:rPr lang="en-US" err="1"/>
              <a:t>brainstormet</a:t>
            </a:r>
            <a:r>
              <a:rPr lang="en-US"/>
              <a:t> for å </a:t>
            </a:r>
            <a:r>
              <a:rPr lang="en-US" err="1"/>
              <a:t>få</a:t>
            </a:r>
            <a:r>
              <a:rPr lang="en-US"/>
              <a:t> </a:t>
            </a:r>
            <a:r>
              <a:rPr lang="en-US" err="1"/>
              <a:t>noe</a:t>
            </a:r>
            <a:r>
              <a:rPr lang="en-US"/>
              <a:t> </a:t>
            </a:r>
            <a:r>
              <a:rPr lang="en-US" err="1"/>
              <a:t>som</a:t>
            </a:r>
            <a:r>
              <a:rPr lang="en-US"/>
              <a:t> </a:t>
            </a:r>
            <a:r>
              <a:rPr lang="en-US" err="1"/>
              <a:t>ikke</a:t>
            </a:r>
            <a:r>
              <a:rPr lang="en-US"/>
              <a:t> er et </a:t>
            </a:r>
            <a:r>
              <a:rPr lang="en-US" err="1"/>
              <a:t>produkt</a:t>
            </a:r>
            <a:r>
              <a:rPr lang="en-US"/>
              <a:t>, men tar </a:t>
            </a:r>
            <a:r>
              <a:rPr lang="en-US" err="1"/>
              <a:t>oss</a:t>
            </a:r>
            <a:r>
              <a:rPr lang="en-US"/>
              <a:t> </a:t>
            </a:r>
            <a:r>
              <a:rPr lang="en-US" err="1"/>
              <a:t>selv</a:t>
            </a:r>
            <a:r>
              <a:rPr lang="en-US"/>
              <a:t> </a:t>
            </a:r>
            <a:r>
              <a:rPr lang="en-US" err="1"/>
              <a:t>i</a:t>
            </a:r>
            <a:r>
              <a:rPr lang="en-US"/>
              <a:t> å </a:t>
            </a:r>
            <a:r>
              <a:rPr lang="en-US" err="1"/>
              <a:t>ende</a:t>
            </a:r>
            <a:r>
              <a:rPr lang="en-US"/>
              <a:t> </a:t>
            </a:r>
            <a:r>
              <a:rPr lang="en-US" err="1"/>
              <a:t>opp</a:t>
            </a:r>
            <a:r>
              <a:rPr lang="en-US"/>
              <a:t> med et </a:t>
            </a:r>
            <a:r>
              <a:rPr lang="en-US" err="1"/>
              <a:t>produkt</a:t>
            </a:r>
            <a:r>
              <a:rPr lang="en-US"/>
              <a:t> </a:t>
            </a:r>
            <a:r>
              <a:rPr lang="en-US" err="1"/>
              <a:t>allikevel</a:t>
            </a:r>
            <a:r>
              <a:rPr lang="en-US"/>
              <a:t>. </a:t>
            </a:r>
            <a:r>
              <a:rPr lang="en-US" err="1"/>
              <a:t>Derfor</a:t>
            </a:r>
            <a:r>
              <a:rPr lang="en-US"/>
              <a:t> </a:t>
            </a:r>
            <a:r>
              <a:rPr lang="en-US" err="1"/>
              <a:t>har</a:t>
            </a:r>
            <a:r>
              <a:rPr lang="en-US"/>
              <a:t> vi </a:t>
            </a:r>
            <a:r>
              <a:rPr lang="en-US" err="1"/>
              <a:t>jobbet</a:t>
            </a:r>
            <a:r>
              <a:rPr lang="en-US"/>
              <a:t> </a:t>
            </a:r>
            <a:r>
              <a:rPr lang="en-US" err="1"/>
              <a:t>mye</a:t>
            </a:r>
            <a:r>
              <a:rPr lang="en-US"/>
              <a:t> med å </a:t>
            </a:r>
            <a:r>
              <a:rPr lang="en-US" err="1"/>
              <a:t>endre</a:t>
            </a:r>
            <a:r>
              <a:rPr lang="en-US"/>
              <a:t> </a:t>
            </a:r>
            <a:r>
              <a:rPr lang="en-US" err="1"/>
              <a:t>tankegang</a:t>
            </a:r>
            <a:r>
              <a:rPr lang="en-US"/>
              <a:t> </a:t>
            </a:r>
            <a:r>
              <a:rPr lang="en-US" err="1"/>
              <a:t>og</a:t>
            </a:r>
            <a:r>
              <a:rPr lang="en-US"/>
              <a:t> </a:t>
            </a:r>
            <a:r>
              <a:rPr lang="en-US" err="1"/>
              <a:t>akseptere</a:t>
            </a:r>
            <a:r>
              <a:rPr lang="en-US"/>
              <a:t> at vi </a:t>
            </a:r>
            <a:r>
              <a:rPr lang="en-US" err="1"/>
              <a:t>kanskje</a:t>
            </a:r>
            <a:r>
              <a:rPr lang="en-US"/>
              <a:t> </a:t>
            </a:r>
            <a:r>
              <a:rPr lang="en-US" err="1"/>
              <a:t>ikke</a:t>
            </a:r>
            <a:r>
              <a:rPr lang="en-US"/>
              <a:t> </a:t>
            </a:r>
            <a:r>
              <a:rPr lang="en-US" err="1"/>
              <a:t>kan</a:t>
            </a:r>
            <a:r>
              <a:rPr lang="en-US"/>
              <a:t> </a:t>
            </a:r>
            <a:r>
              <a:rPr lang="en-US" err="1"/>
              <a:t>sette</a:t>
            </a:r>
            <a:r>
              <a:rPr lang="en-US"/>
              <a:t> </a:t>
            </a:r>
            <a:r>
              <a:rPr lang="en-US" err="1"/>
              <a:t>konkrete</a:t>
            </a:r>
            <a:r>
              <a:rPr lang="en-US"/>
              <a:t> </a:t>
            </a:r>
            <a:r>
              <a:rPr lang="en-US" err="1"/>
              <a:t>userstories</a:t>
            </a:r>
            <a:r>
              <a:rPr lang="en-US"/>
              <a:t>, </a:t>
            </a:r>
            <a:r>
              <a:rPr lang="en-US" err="1"/>
              <a:t>krav</a:t>
            </a:r>
            <a:r>
              <a:rPr lang="en-US"/>
              <a:t> </a:t>
            </a:r>
            <a:r>
              <a:rPr lang="en-US" err="1"/>
              <a:t>og</a:t>
            </a:r>
            <a:r>
              <a:rPr lang="en-US"/>
              <a:t> test </a:t>
            </a:r>
            <a:r>
              <a:rPr lang="en-US" err="1"/>
              <a:t>kriterier</a:t>
            </a:r>
            <a:r>
              <a:rPr lang="en-US"/>
              <a:t> </a:t>
            </a:r>
            <a:r>
              <a:rPr lang="en-US" err="1"/>
              <a:t>så</a:t>
            </a:r>
            <a:r>
              <a:rPr lang="en-US"/>
              <a:t> </a:t>
            </a:r>
            <a:r>
              <a:rPr lang="en-US" err="1"/>
              <a:t>tidlig</a:t>
            </a:r>
            <a:r>
              <a:rPr lang="en-US"/>
              <a:t> </a:t>
            </a:r>
            <a:r>
              <a:rPr lang="en-US" err="1"/>
              <a:t>i</a:t>
            </a:r>
            <a:r>
              <a:rPr lang="en-US"/>
              <a:t> </a:t>
            </a:r>
            <a:r>
              <a:rPr lang="en-US" err="1"/>
              <a:t>prosjektet</a:t>
            </a:r>
            <a:r>
              <a:rPr lang="en-US"/>
              <a:t>. For å </a:t>
            </a:r>
            <a:r>
              <a:rPr lang="en-US" err="1"/>
              <a:t>kunne</a:t>
            </a:r>
            <a:r>
              <a:rPr lang="en-US"/>
              <a:t> </a:t>
            </a:r>
            <a:r>
              <a:rPr lang="en-US" err="1"/>
              <a:t>gjøre</a:t>
            </a:r>
            <a:r>
              <a:rPr lang="en-US"/>
              <a:t> det, </a:t>
            </a:r>
            <a:r>
              <a:rPr lang="en-US" err="1"/>
              <a:t>må</a:t>
            </a:r>
            <a:r>
              <a:rPr lang="en-US"/>
              <a:t> vi </a:t>
            </a:r>
            <a:r>
              <a:rPr lang="en-US" err="1"/>
              <a:t>først</a:t>
            </a:r>
            <a:r>
              <a:rPr lang="en-US"/>
              <a:t> </a:t>
            </a:r>
            <a:r>
              <a:rPr lang="en-US" err="1"/>
              <a:t>fordype</a:t>
            </a:r>
            <a:r>
              <a:rPr lang="en-US"/>
              <a:t> </a:t>
            </a:r>
            <a:r>
              <a:rPr lang="en-US" err="1"/>
              <a:t>oss</a:t>
            </a:r>
            <a:r>
              <a:rPr lang="en-US"/>
              <a:t> </a:t>
            </a:r>
            <a:r>
              <a:rPr lang="en-US" err="1"/>
              <a:t>i</a:t>
            </a:r>
            <a:r>
              <a:rPr lang="en-US"/>
              <a:t> </a:t>
            </a:r>
            <a:r>
              <a:rPr lang="en-US" err="1"/>
              <a:t>teknologien</a:t>
            </a:r>
            <a:r>
              <a:rPr lang="en-US"/>
              <a:t> </a:t>
            </a:r>
            <a:r>
              <a:rPr lang="en-US" err="1"/>
              <a:t>og</a:t>
            </a:r>
            <a:r>
              <a:rPr lang="en-US"/>
              <a:t> </a:t>
            </a:r>
            <a:r>
              <a:rPr lang="en-US" err="1"/>
              <a:t>samarbeide</a:t>
            </a:r>
            <a:r>
              <a:rPr lang="en-US"/>
              <a:t> </a:t>
            </a:r>
            <a:r>
              <a:rPr lang="en-US" err="1"/>
              <a:t>tett</a:t>
            </a:r>
            <a:r>
              <a:rPr lang="en-US"/>
              <a:t> med </a:t>
            </a:r>
            <a:r>
              <a:rPr lang="en-US" err="1"/>
              <a:t>oppdragsgiver</a:t>
            </a:r>
            <a:r>
              <a:rPr lang="en-US"/>
              <a:t> for å </a:t>
            </a:r>
            <a:r>
              <a:rPr lang="en-US" err="1"/>
              <a:t>sette</a:t>
            </a:r>
            <a:r>
              <a:rPr lang="en-US"/>
              <a:t> de </a:t>
            </a:r>
            <a:r>
              <a:rPr lang="en-US" err="1"/>
              <a:t>rette</a:t>
            </a:r>
            <a:r>
              <a:rPr lang="en-US"/>
              <a:t> </a:t>
            </a:r>
            <a:r>
              <a:rPr lang="en-US" err="1"/>
              <a:t>kravene</a:t>
            </a:r>
            <a:r>
              <a:rPr lang="en-US"/>
              <a:t>.</a:t>
            </a:r>
          </a:p>
          <a:p>
            <a:endParaRPr lang="en-US">
              <a:cs typeface="Calibri"/>
            </a:endParaRPr>
          </a:p>
        </p:txBody>
      </p:sp>
      <p:sp>
        <p:nvSpPr>
          <p:cNvPr id="4" name="Slide Number Placeholder 3"/>
          <p:cNvSpPr>
            <a:spLocks noGrp="1"/>
          </p:cNvSpPr>
          <p:nvPr>
            <p:ph type="sldNum" sz="quarter" idx="5"/>
          </p:nvPr>
        </p:nvSpPr>
        <p:spPr/>
        <p:txBody>
          <a:bodyPr/>
          <a:lstStyle/>
          <a:p>
            <a:fld id="{D7D31223-BDC3-420F-94D0-A5A880E5B3B2}" type="slidenum">
              <a:rPr lang="en-US"/>
              <a:t>21</a:t>
            </a:fld>
            <a:endParaRPr lang="en-US"/>
          </a:p>
        </p:txBody>
      </p:sp>
    </p:spTree>
    <p:extLst>
      <p:ext uri="{BB962C8B-B14F-4D97-AF65-F5344CB8AC3E}">
        <p14:creationId xmlns:p14="http://schemas.microsoft.com/office/powerpoint/2010/main" val="151827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Vi </a:t>
            </a:r>
            <a:r>
              <a:rPr lang="en-US" err="1"/>
              <a:t>gleder</a:t>
            </a:r>
            <a:r>
              <a:rPr lang="en-US"/>
              <a:t> </a:t>
            </a:r>
            <a:r>
              <a:rPr lang="en-US" err="1"/>
              <a:t>oss</a:t>
            </a:r>
            <a:r>
              <a:rPr lang="en-US"/>
              <a:t> </a:t>
            </a:r>
            <a:r>
              <a:rPr lang="en-US" err="1"/>
              <a:t>til</a:t>
            </a:r>
            <a:r>
              <a:rPr lang="en-US"/>
              <a:t> å </a:t>
            </a:r>
            <a:r>
              <a:rPr lang="en-US" err="1"/>
              <a:t>komme</a:t>
            </a:r>
            <a:r>
              <a:rPr lang="en-US"/>
              <a:t> </a:t>
            </a:r>
            <a:r>
              <a:rPr lang="en-US" err="1"/>
              <a:t>i</a:t>
            </a:r>
            <a:r>
              <a:rPr lang="en-US"/>
              <a:t> gang med </a:t>
            </a:r>
            <a:r>
              <a:rPr lang="en-US" err="1"/>
              <a:t>mer</a:t>
            </a:r>
            <a:r>
              <a:rPr lang="en-US"/>
              <a:t> </a:t>
            </a:r>
            <a:r>
              <a:rPr lang="en-US" err="1"/>
              <a:t>teknisk</a:t>
            </a:r>
            <a:r>
              <a:rPr lang="en-US"/>
              <a:t> </a:t>
            </a:r>
            <a:r>
              <a:rPr lang="en-US" err="1"/>
              <a:t>arbeid</a:t>
            </a:r>
            <a:r>
              <a:rPr lang="en-US"/>
              <a:t> de </a:t>
            </a:r>
            <a:r>
              <a:rPr lang="en-US" err="1"/>
              <a:t>neste</a:t>
            </a:r>
            <a:r>
              <a:rPr lang="en-US"/>
              <a:t> </a:t>
            </a:r>
            <a:r>
              <a:rPr lang="en-US" err="1"/>
              <a:t>ukene</a:t>
            </a:r>
            <a:r>
              <a:rPr lang="en-US"/>
              <a:t>. Selv om vi </a:t>
            </a:r>
            <a:r>
              <a:rPr lang="en-US" err="1"/>
              <a:t>har</a:t>
            </a:r>
            <a:r>
              <a:rPr lang="en-US"/>
              <a:t> </a:t>
            </a:r>
            <a:r>
              <a:rPr lang="en-US" err="1"/>
              <a:t>brukt</a:t>
            </a:r>
            <a:r>
              <a:rPr lang="en-US"/>
              <a:t> </a:t>
            </a:r>
            <a:r>
              <a:rPr lang="en-US" err="1"/>
              <a:t>mye</a:t>
            </a:r>
            <a:r>
              <a:rPr lang="en-US"/>
              <a:t> </a:t>
            </a:r>
            <a:r>
              <a:rPr lang="en-US" err="1"/>
              <a:t>tid</a:t>
            </a:r>
            <a:r>
              <a:rPr lang="en-US"/>
              <a:t> </a:t>
            </a:r>
            <a:r>
              <a:rPr lang="en-US" err="1"/>
              <a:t>på</a:t>
            </a:r>
            <a:r>
              <a:rPr lang="en-US"/>
              <a:t> å </a:t>
            </a:r>
            <a:r>
              <a:rPr lang="en-US" err="1"/>
              <a:t>jobbe</a:t>
            </a:r>
            <a:r>
              <a:rPr lang="en-US"/>
              <a:t> med rent administrative ting, </a:t>
            </a:r>
            <a:r>
              <a:rPr lang="en-US" err="1"/>
              <a:t>har</a:t>
            </a:r>
            <a:r>
              <a:rPr lang="en-US"/>
              <a:t> vi </a:t>
            </a:r>
            <a:r>
              <a:rPr lang="en-US" err="1"/>
              <a:t>også</a:t>
            </a:r>
            <a:r>
              <a:rPr lang="en-US"/>
              <a:t> </a:t>
            </a:r>
            <a:r>
              <a:rPr lang="en-US" err="1"/>
              <a:t>lekt</a:t>
            </a:r>
            <a:r>
              <a:rPr lang="en-US"/>
              <a:t> med </a:t>
            </a:r>
            <a:r>
              <a:rPr lang="en-US" err="1"/>
              <a:t>en</a:t>
            </a:r>
            <a:r>
              <a:rPr lang="en-US"/>
              <a:t> del </a:t>
            </a:r>
            <a:r>
              <a:rPr lang="en-US" err="1"/>
              <a:t>ideer</a:t>
            </a:r>
            <a:r>
              <a:rPr lang="en-US"/>
              <a:t> </a:t>
            </a:r>
            <a:r>
              <a:rPr lang="en-US" err="1"/>
              <a:t>som</a:t>
            </a:r>
            <a:r>
              <a:rPr lang="en-US"/>
              <a:t> vi </a:t>
            </a:r>
            <a:r>
              <a:rPr lang="en-US" err="1"/>
              <a:t>ønsker</a:t>
            </a:r>
            <a:r>
              <a:rPr lang="en-US"/>
              <a:t> å </a:t>
            </a:r>
            <a:r>
              <a:rPr lang="en-US" err="1"/>
              <a:t>prøve</a:t>
            </a:r>
            <a:r>
              <a:rPr lang="en-US"/>
              <a:t> </a:t>
            </a:r>
            <a:r>
              <a:rPr lang="en-US" err="1"/>
              <a:t>ut.</a:t>
            </a:r>
            <a:r>
              <a:rPr lang="en-US"/>
              <a:t> Og </a:t>
            </a:r>
            <a:r>
              <a:rPr lang="en-US" err="1"/>
              <a:t>i</a:t>
            </a:r>
            <a:r>
              <a:rPr lang="en-US"/>
              <a:t> den </a:t>
            </a:r>
            <a:r>
              <a:rPr lang="en-US" err="1"/>
              <a:t>forbindelse</a:t>
            </a:r>
            <a:r>
              <a:rPr lang="en-US"/>
              <a:t> </a:t>
            </a:r>
            <a:r>
              <a:rPr lang="en-US" err="1"/>
              <a:t>har</a:t>
            </a:r>
            <a:r>
              <a:rPr lang="en-US"/>
              <a:t> vi </a:t>
            </a:r>
            <a:r>
              <a:rPr lang="en-US" err="1"/>
              <a:t>bestilt</a:t>
            </a:r>
            <a:r>
              <a:rPr lang="en-US"/>
              <a:t> </a:t>
            </a:r>
            <a:r>
              <a:rPr lang="en-US" err="1"/>
              <a:t>en</a:t>
            </a:r>
            <a:r>
              <a:rPr lang="en-US"/>
              <a:t> del </a:t>
            </a:r>
            <a:r>
              <a:rPr lang="en-US" err="1"/>
              <a:t>maskinvare</a:t>
            </a:r>
            <a:r>
              <a:rPr lang="en-US"/>
              <a:t> for </a:t>
            </a:r>
            <a:r>
              <a:rPr lang="en-US" err="1"/>
              <a:t>fremtidige</a:t>
            </a:r>
            <a:r>
              <a:rPr lang="en-US"/>
              <a:t> design.</a:t>
            </a: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7D31223-BDC3-420F-94D0-A5A880E5B3B2}" type="slidenum">
              <a:rPr lang="en-US"/>
              <a:t>22</a:t>
            </a:fld>
            <a:endParaRPr lang="en-US"/>
          </a:p>
        </p:txBody>
      </p:sp>
    </p:spTree>
    <p:extLst>
      <p:ext uri="{BB962C8B-B14F-4D97-AF65-F5344CB8AC3E}">
        <p14:creationId xmlns:p14="http://schemas.microsoft.com/office/powerpoint/2010/main" val="2683682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Fordi</a:t>
            </a:r>
            <a:r>
              <a:rPr lang="en-US"/>
              <a:t> vi </a:t>
            </a:r>
            <a:r>
              <a:rPr lang="en-US" err="1"/>
              <a:t>skal</a:t>
            </a:r>
            <a:r>
              <a:rPr lang="en-US"/>
              <a:t>, </a:t>
            </a:r>
            <a:r>
              <a:rPr lang="en-US" err="1"/>
              <a:t>som</a:t>
            </a:r>
            <a:r>
              <a:rPr lang="en-US"/>
              <a:t> Martin </a:t>
            </a:r>
            <a:r>
              <a:rPr lang="en-US" err="1"/>
              <a:t>sier</a:t>
            </a:r>
            <a:r>
              <a:rPr lang="en-US"/>
              <a:t>, </a:t>
            </a:r>
            <a:r>
              <a:rPr lang="en-US" err="1"/>
              <a:t>gjennomføre</a:t>
            </a:r>
            <a:r>
              <a:rPr lang="en-US"/>
              <a:t> et </a:t>
            </a:r>
            <a:r>
              <a:rPr lang="en-US" err="1"/>
              <a:t>forskingsprosjekt</a:t>
            </a:r>
            <a:r>
              <a:rPr lang="en-US"/>
              <a:t>, </a:t>
            </a:r>
            <a:r>
              <a:rPr lang="en-US" err="1"/>
              <a:t>så</a:t>
            </a:r>
            <a:r>
              <a:rPr lang="en-US"/>
              <a:t> </a:t>
            </a:r>
            <a:r>
              <a:rPr lang="en-US" err="1"/>
              <a:t>medfører</a:t>
            </a:r>
            <a:r>
              <a:rPr lang="en-US"/>
              <a:t> det at vi </a:t>
            </a:r>
            <a:r>
              <a:rPr lang="en-US" err="1"/>
              <a:t>må</a:t>
            </a:r>
            <a:r>
              <a:rPr lang="en-US"/>
              <a:t> </a:t>
            </a:r>
            <a:r>
              <a:rPr lang="en-US" err="1"/>
              <a:t>tenke</a:t>
            </a:r>
            <a:r>
              <a:rPr lang="en-US"/>
              <a:t> </a:t>
            </a:r>
            <a:r>
              <a:rPr lang="en-US" err="1"/>
              <a:t>litt</a:t>
            </a:r>
            <a:r>
              <a:rPr lang="en-US"/>
              <a:t> </a:t>
            </a:r>
            <a:r>
              <a:rPr lang="en-US" err="1"/>
              <a:t>annerledes</a:t>
            </a:r>
            <a:r>
              <a:rPr lang="en-US"/>
              <a:t> </a:t>
            </a:r>
            <a:r>
              <a:rPr lang="en-US" err="1"/>
              <a:t>enn</a:t>
            </a:r>
            <a:r>
              <a:rPr lang="en-US"/>
              <a:t> </a:t>
            </a:r>
            <a:r>
              <a:rPr lang="en-US" err="1"/>
              <a:t>når</a:t>
            </a:r>
            <a:r>
              <a:rPr lang="en-US"/>
              <a:t> vi </a:t>
            </a:r>
            <a:r>
              <a:rPr lang="en-US" err="1"/>
              <a:t>skal</a:t>
            </a:r>
            <a:r>
              <a:rPr lang="en-US"/>
              <a:t> </a:t>
            </a:r>
            <a:r>
              <a:rPr lang="en-US" err="1"/>
              <a:t>skape</a:t>
            </a:r>
            <a:r>
              <a:rPr lang="en-US"/>
              <a:t> et </a:t>
            </a:r>
            <a:r>
              <a:rPr lang="en-US" err="1"/>
              <a:t>produkt</a:t>
            </a:r>
            <a:r>
              <a:rPr lang="en-US"/>
              <a:t>, </a:t>
            </a:r>
            <a:r>
              <a:rPr lang="en-US" err="1"/>
              <a:t>fordi</a:t>
            </a:r>
            <a:r>
              <a:rPr lang="en-US"/>
              <a:t> </a:t>
            </a:r>
            <a:r>
              <a:rPr lang="en-US" err="1"/>
              <a:t>vårt</a:t>
            </a:r>
            <a:r>
              <a:rPr lang="en-US"/>
              <a:t> </a:t>
            </a:r>
            <a:r>
              <a:rPr lang="en-US" err="1"/>
              <a:t>produkt</a:t>
            </a:r>
            <a:r>
              <a:rPr lang="en-US"/>
              <a:t> </a:t>
            </a:r>
            <a:r>
              <a:rPr lang="en-US" err="1"/>
              <a:t>og</a:t>
            </a:r>
            <a:r>
              <a:rPr lang="en-US"/>
              <a:t> det </a:t>
            </a:r>
            <a:r>
              <a:rPr lang="en-US" err="1"/>
              <a:t>skal</a:t>
            </a:r>
            <a:r>
              <a:rPr lang="en-US"/>
              <a:t> </a:t>
            </a:r>
            <a:r>
              <a:rPr lang="en-US" err="1"/>
              <a:t>levere</a:t>
            </a:r>
            <a:r>
              <a:rPr lang="en-US"/>
              <a:t> er </a:t>
            </a:r>
            <a:r>
              <a:rPr lang="en-US" err="1"/>
              <a:t>kunnskap</a:t>
            </a:r>
            <a:r>
              <a:rPr lang="en-US"/>
              <a:t> </a:t>
            </a:r>
            <a:r>
              <a:rPr lang="en-US" err="1"/>
              <a:t>og</a:t>
            </a:r>
            <a:r>
              <a:rPr lang="en-US"/>
              <a:t> </a:t>
            </a:r>
            <a:r>
              <a:rPr lang="en-US" err="1"/>
              <a:t>informasjon</a:t>
            </a:r>
            <a:r>
              <a:rPr lang="en-US"/>
              <a:t>. </a:t>
            </a:r>
            <a:r>
              <a:rPr lang="en-US" err="1"/>
              <a:t>Derfor</a:t>
            </a:r>
            <a:r>
              <a:rPr lang="en-US"/>
              <a:t> </a:t>
            </a:r>
            <a:r>
              <a:rPr lang="en-US" err="1"/>
              <a:t>kommer</a:t>
            </a:r>
            <a:r>
              <a:rPr lang="en-US"/>
              <a:t> vi </a:t>
            </a:r>
            <a:r>
              <a:rPr lang="en-US" err="1"/>
              <a:t>til</a:t>
            </a:r>
            <a:r>
              <a:rPr lang="en-US"/>
              <a:t> å </a:t>
            </a:r>
            <a:r>
              <a:rPr lang="en-US" err="1"/>
              <a:t>bruke</a:t>
            </a:r>
            <a:r>
              <a:rPr lang="en-US"/>
              <a:t> </a:t>
            </a:r>
            <a:r>
              <a:rPr lang="en-US" err="1"/>
              <a:t>litt</a:t>
            </a:r>
            <a:r>
              <a:rPr lang="en-US"/>
              <a:t> </a:t>
            </a:r>
            <a:r>
              <a:rPr lang="en-US" err="1"/>
              <a:t>forskjellige</a:t>
            </a:r>
            <a:r>
              <a:rPr lang="en-US"/>
              <a:t> </a:t>
            </a:r>
            <a:r>
              <a:rPr lang="en-US" err="1"/>
              <a:t>metoder</a:t>
            </a:r>
            <a:r>
              <a:rPr lang="en-US"/>
              <a:t> </a:t>
            </a:r>
            <a:r>
              <a:rPr lang="en-US" err="1"/>
              <a:t>enn</a:t>
            </a:r>
            <a:r>
              <a:rPr lang="en-US"/>
              <a:t> det vi </a:t>
            </a:r>
            <a:r>
              <a:rPr lang="en-US" err="1"/>
              <a:t>tidligere</a:t>
            </a:r>
            <a:r>
              <a:rPr lang="en-US"/>
              <a:t> </a:t>
            </a:r>
            <a:r>
              <a:rPr lang="en-US" err="1"/>
              <a:t>har</a:t>
            </a:r>
            <a:r>
              <a:rPr lang="en-US"/>
              <a:t> </a:t>
            </a:r>
            <a:r>
              <a:rPr lang="en-US" err="1"/>
              <a:t>brukt</a:t>
            </a:r>
            <a:r>
              <a:rPr lang="en-US"/>
              <a:t> </a:t>
            </a:r>
            <a:r>
              <a:rPr lang="en-US" err="1"/>
              <a:t>i</a:t>
            </a:r>
            <a:r>
              <a:rPr lang="en-US"/>
              <a:t> </a:t>
            </a:r>
            <a:r>
              <a:rPr lang="en-US" err="1"/>
              <a:t>andre</a:t>
            </a:r>
            <a:r>
              <a:rPr lang="en-US"/>
              <a:t> fag, </a:t>
            </a:r>
            <a:r>
              <a:rPr lang="en-US" err="1"/>
              <a:t>og</a:t>
            </a:r>
            <a:r>
              <a:rPr lang="en-US"/>
              <a:t> det </a:t>
            </a:r>
            <a:r>
              <a:rPr lang="en-US" err="1"/>
              <a:t>kommer</a:t>
            </a:r>
            <a:r>
              <a:rPr lang="en-US"/>
              <a:t> </a:t>
            </a:r>
            <a:r>
              <a:rPr lang="en-US" err="1"/>
              <a:t>til</a:t>
            </a:r>
            <a:r>
              <a:rPr lang="en-US"/>
              <a:t> å </a:t>
            </a:r>
            <a:r>
              <a:rPr lang="en-US" err="1"/>
              <a:t>være</a:t>
            </a:r>
            <a:r>
              <a:rPr lang="en-US"/>
              <a:t> </a:t>
            </a:r>
            <a:r>
              <a:rPr lang="en-US" err="1"/>
              <a:t>en</a:t>
            </a:r>
            <a:r>
              <a:rPr lang="en-US"/>
              <a:t> </a:t>
            </a:r>
            <a:r>
              <a:rPr lang="en-US" err="1"/>
              <a:t>litt</a:t>
            </a:r>
            <a:r>
              <a:rPr lang="en-US"/>
              <a:t> </a:t>
            </a:r>
            <a:r>
              <a:rPr lang="en-US" err="1"/>
              <a:t>annen</a:t>
            </a:r>
            <a:r>
              <a:rPr lang="en-US"/>
              <a:t> </a:t>
            </a:r>
            <a:r>
              <a:rPr lang="en-US" err="1"/>
              <a:t>filosofi</a:t>
            </a:r>
            <a:r>
              <a:rPr lang="en-US"/>
              <a:t> </a:t>
            </a:r>
            <a:r>
              <a:rPr lang="en-US" err="1"/>
              <a:t>som</a:t>
            </a:r>
            <a:r>
              <a:rPr lang="en-US"/>
              <a:t> </a:t>
            </a:r>
            <a:r>
              <a:rPr lang="en-US" err="1"/>
              <a:t>påvirker</a:t>
            </a:r>
            <a:r>
              <a:rPr lang="en-US"/>
              <a:t> </a:t>
            </a:r>
            <a:r>
              <a:rPr lang="en-US" err="1"/>
              <a:t>prosjektet</a:t>
            </a:r>
            <a:r>
              <a:rPr lang="en-US"/>
              <a:t>. Vi </a:t>
            </a:r>
            <a:r>
              <a:rPr lang="en-US" err="1"/>
              <a:t>skal</a:t>
            </a:r>
            <a:r>
              <a:rPr lang="en-US"/>
              <a:t> </a:t>
            </a:r>
            <a:r>
              <a:rPr lang="en-US" err="1"/>
              <a:t>ikke</a:t>
            </a:r>
            <a:r>
              <a:rPr lang="en-US"/>
              <a:t> </a:t>
            </a:r>
            <a:r>
              <a:rPr lang="en-US" err="1"/>
              <a:t>holde</a:t>
            </a:r>
            <a:r>
              <a:rPr lang="en-US"/>
              <a:t> </a:t>
            </a:r>
            <a:r>
              <a:rPr lang="en-US" err="1"/>
              <a:t>noen</a:t>
            </a:r>
            <a:r>
              <a:rPr lang="en-US"/>
              <a:t> lang </a:t>
            </a:r>
            <a:r>
              <a:rPr lang="en-US" err="1"/>
              <a:t>filosofi-forelesning</a:t>
            </a:r>
            <a:r>
              <a:rPr lang="en-US"/>
              <a:t> </a:t>
            </a:r>
            <a:r>
              <a:rPr lang="en-US" err="1"/>
              <a:t>i</a:t>
            </a:r>
            <a:r>
              <a:rPr lang="en-US"/>
              <a:t> </a:t>
            </a:r>
            <a:r>
              <a:rPr lang="en-US" err="1"/>
              <a:t>dag</a:t>
            </a:r>
            <a:r>
              <a:rPr lang="en-US"/>
              <a:t>, men </a:t>
            </a:r>
            <a:r>
              <a:rPr lang="en-US" err="1"/>
              <a:t>jeg</a:t>
            </a:r>
            <a:r>
              <a:rPr lang="en-US"/>
              <a:t> </a:t>
            </a:r>
            <a:r>
              <a:rPr lang="en-US" err="1"/>
              <a:t>skal</a:t>
            </a:r>
            <a:r>
              <a:rPr lang="en-US"/>
              <a:t> bare </a:t>
            </a:r>
            <a:r>
              <a:rPr lang="en-US" err="1"/>
              <a:t>nevne</a:t>
            </a:r>
            <a:r>
              <a:rPr lang="en-US"/>
              <a:t> </a:t>
            </a:r>
            <a:r>
              <a:rPr lang="en-US" err="1"/>
              <a:t>litt</a:t>
            </a:r>
            <a:r>
              <a:rPr lang="en-US"/>
              <a:t> </a:t>
            </a:r>
            <a:r>
              <a:rPr lang="en-US" err="1"/>
              <a:t>enkelt</a:t>
            </a:r>
            <a:r>
              <a:rPr lang="en-US"/>
              <a:t> </a:t>
            </a:r>
            <a:r>
              <a:rPr lang="en-US" err="1"/>
              <a:t>hva</a:t>
            </a:r>
            <a:r>
              <a:rPr lang="en-US"/>
              <a:t> </a:t>
            </a:r>
            <a:r>
              <a:rPr lang="en-US" err="1"/>
              <a:t>som</a:t>
            </a:r>
            <a:r>
              <a:rPr lang="en-US"/>
              <a:t> </a:t>
            </a:r>
            <a:r>
              <a:rPr lang="en-US" err="1"/>
              <a:t>påvirker</a:t>
            </a:r>
            <a:r>
              <a:rPr lang="en-US"/>
              <a:t> </a:t>
            </a:r>
            <a:r>
              <a:rPr lang="en-US" err="1"/>
              <a:t>valgene</a:t>
            </a:r>
            <a:endParaRPr lang="en-US" err="1">
              <a:cs typeface="Calibri"/>
            </a:endParaRPr>
          </a:p>
          <a:p>
            <a:r>
              <a:rPr lang="en-US"/>
              <a:t>vi </a:t>
            </a:r>
            <a:r>
              <a:rPr lang="en-US" err="1"/>
              <a:t>har</a:t>
            </a:r>
            <a:r>
              <a:rPr lang="en-US"/>
              <a:t> tatt </a:t>
            </a:r>
            <a:r>
              <a:rPr lang="en-US" err="1"/>
              <a:t>og</a:t>
            </a:r>
            <a:r>
              <a:rPr lang="en-US"/>
              <a:t> </a:t>
            </a:r>
            <a:r>
              <a:rPr lang="en-US" err="1"/>
              <a:t>hvordan</a:t>
            </a:r>
            <a:r>
              <a:rPr lang="en-US"/>
              <a:t> vi </a:t>
            </a:r>
            <a:r>
              <a:rPr lang="en-US" err="1"/>
              <a:t>har</a:t>
            </a:r>
            <a:r>
              <a:rPr lang="en-US"/>
              <a:t> </a:t>
            </a:r>
            <a:r>
              <a:rPr lang="en-US" err="1"/>
              <a:t>kommet</a:t>
            </a:r>
            <a:r>
              <a:rPr lang="en-US"/>
              <a:t> </a:t>
            </a:r>
            <a:r>
              <a:rPr lang="en-US" err="1"/>
              <a:t>frem</a:t>
            </a:r>
            <a:r>
              <a:rPr lang="en-US"/>
              <a:t> </a:t>
            </a:r>
            <a:r>
              <a:rPr lang="en-US" err="1"/>
              <a:t>til</a:t>
            </a:r>
            <a:r>
              <a:rPr lang="en-US"/>
              <a:t> dem.</a:t>
            </a:r>
            <a:endParaRPr lang="en-US">
              <a:cs typeface="Calibri"/>
            </a:endParaRPr>
          </a:p>
          <a:p>
            <a:r>
              <a:rPr lang="en-US"/>
              <a:t> </a:t>
            </a:r>
            <a:endParaRPr lang="en-US">
              <a:cs typeface="Calibri"/>
            </a:endParaRPr>
          </a:p>
          <a:p>
            <a:r>
              <a:rPr lang="en-US"/>
              <a:t>Det </a:t>
            </a:r>
            <a:r>
              <a:rPr lang="en-US" err="1"/>
              <a:t>finnes</a:t>
            </a:r>
            <a:r>
              <a:rPr lang="en-US"/>
              <a:t> et </a:t>
            </a:r>
            <a:r>
              <a:rPr lang="en-US" err="1"/>
              <a:t>begrep</a:t>
            </a:r>
            <a:r>
              <a:rPr lang="en-US"/>
              <a:t> </a:t>
            </a:r>
            <a:r>
              <a:rPr lang="en-US" err="1"/>
              <a:t>i</a:t>
            </a:r>
            <a:r>
              <a:rPr lang="en-US"/>
              <a:t> humane fag </a:t>
            </a:r>
            <a:r>
              <a:rPr lang="en-US" err="1"/>
              <a:t>som</a:t>
            </a:r>
            <a:r>
              <a:rPr lang="en-US"/>
              <a:t> </a:t>
            </a:r>
            <a:r>
              <a:rPr lang="en-US" err="1"/>
              <a:t>kalles</a:t>
            </a:r>
            <a:r>
              <a:rPr lang="en-US"/>
              <a:t> </a:t>
            </a:r>
            <a:r>
              <a:rPr lang="en-US" err="1"/>
              <a:t>hermaneutikk</a:t>
            </a:r>
            <a:r>
              <a:rPr lang="en-US"/>
              <a:t>, </a:t>
            </a:r>
            <a:r>
              <a:rPr lang="en-US" err="1"/>
              <a:t>som</a:t>
            </a:r>
            <a:r>
              <a:rPr lang="en-US"/>
              <a:t> </a:t>
            </a:r>
            <a:r>
              <a:rPr lang="en-US" err="1"/>
              <a:t>i</a:t>
            </a:r>
            <a:r>
              <a:rPr lang="en-US"/>
              <a:t> </a:t>
            </a:r>
            <a:r>
              <a:rPr lang="en-US" err="1"/>
              <a:t>korte</a:t>
            </a:r>
            <a:r>
              <a:rPr lang="en-US"/>
              <a:t> </a:t>
            </a:r>
            <a:r>
              <a:rPr lang="en-US" err="1"/>
              <a:t>trekk</a:t>
            </a:r>
            <a:r>
              <a:rPr lang="en-US"/>
              <a:t> </a:t>
            </a:r>
            <a:r>
              <a:rPr lang="en-US" err="1"/>
              <a:t>går</a:t>
            </a:r>
            <a:r>
              <a:rPr lang="en-US"/>
              <a:t> </a:t>
            </a:r>
            <a:r>
              <a:rPr lang="en-US" err="1"/>
              <a:t>ut</a:t>
            </a:r>
            <a:r>
              <a:rPr lang="en-US"/>
              <a:t> </a:t>
            </a:r>
            <a:r>
              <a:rPr lang="en-US" err="1"/>
              <a:t>på</a:t>
            </a:r>
            <a:r>
              <a:rPr lang="en-US"/>
              <a:t> at man hele </a:t>
            </a:r>
            <a:r>
              <a:rPr lang="en-US" err="1"/>
              <a:t>tiden</a:t>
            </a:r>
            <a:r>
              <a:rPr lang="en-US"/>
              <a:t> </a:t>
            </a:r>
            <a:r>
              <a:rPr lang="en-US" err="1"/>
              <a:t>fortolker</a:t>
            </a:r>
            <a:r>
              <a:rPr lang="en-US"/>
              <a:t> </a:t>
            </a:r>
            <a:r>
              <a:rPr lang="en-US" err="1"/>
              <a:t>informasjon</a:t>
            </a:r>
            <a:r>
              <a:rPr lang="en-US"/>
              <a:t> </a:t>
            </a:r>
            <a:r>
              <a:rPr lang="en-US" err="1"/>
              <a:t>og</a:t>
            </a:r>
            <a:r>
              <a:rPr lang="en-US"/>
              <a:t> </a:t>
            </a:r>
            <a:r>
              <a:rPr lang="en-US" err="1"/>
              <a:t>kommer</a:t>
            </a:r>
            <a:r>
              <a:rPr lang="en-US"/>
              <a:t> </a:t>
            </a:r>
            <a:r>
              <a:rPr lang="en-US" err="1"/>
              <a:t>tilbake</a:t>
            </a:r>
            <a:r>
              <a:rPr lang="en-US"/>
              <a:t> </a:t>
            </a:r>
            <a:r>
              <a:rPr lang="en-US" err="1"/>
              <a:t>til</a:t>
            </a:r>
            <a:r>
              <a:rPr lang="en-US"/>
              <a:t> </a:t>
            </a:r>
            <a:r>
              <a:rPr lang="en-US" err="1"/>
              <a:t>innholdet</a:t>
            </a:r>
            <a:r>
              <a:rPr lang="en-US"/>
              <a:t> med </a:t>
            </a:r>
            <a:r>
              <a:rPr lang="en-US" err="1"/>
              <a:t>ny</a:t>
            </a:r>
            <a:r>
              <a:rPr lang="en-US"/>
              <a:t> </a:t>
            </a:r>
            <a:r>
              <a:rPr lang="en-US" err="1"/>
              <a:t>forståelse</a:t>
            </a:r>
            <a:r>
              <a:rPr lang="en-US"/>
              <a:t>. Dette </a:t>
            </a:r>
            <a:r>
              <a:rPr lang="en-US" err="1"/>
              <a:t>fører</a:t>
            </a:r>
            <a:r>
              <a:rPr lang="en-US"/>
              <a:t> </a:t>
            </a:r>
            <a:r>
              <a:rPr lang="en-US" err="1"/>
              <a:t>til</a:t>
            </a:r>
            <a:r>
              <a:rPr lang="en-US"/>
              <a:t> </a:t>
            </a:r>
            <a:r>
              <a:rPr lang="en-US" err="1"/>
              <a:t>hva</a:t>
            </a:r>
            <a:r>
              <a:rPr lang="en-US"/>
              <a:t> </a:t>
            </a:r>
            <a:r>
              <a:rPr lang="en-US" err="1"/>
              <a:t>som</a:t>
            </a:r>
            <a:r>
              <a:rPr lang="en-US"/>
              <a:t> </a:t>
            </a:r>
            <a:r>
              <a:rPr lang="en-US" err="1"/>
              <a:t>kalles</a:t>
            </a:r>
            <a:endParaRPr lang="en-US" err="1">
              <a:cs typeface="Calibri"/>
            </a:endParaRPr>
          </a:p>
          <a:p>
            <a:r>
              <a:rPr lang="en-US"/>
              <a:t>den </a:t>
            </a:r>
            <a:r>
              <a:rPr lang="en-US" err="1"/>
              <a:t>hermaneutiske</a:t>
            </a:r>
            <a:r>
              <a:rPr lang="en-US"/>
              <a:t> </a:t>
            </a:r>
            <a:r>
              <a:rPr lang="en-US" err="1"/>
              <a:t>sirkelen</a:t>
            </a:r>
            <a:r>
              <a:rPr lang="en-US"/>
              <a:t> </a:t>
            </a:r>
            <a:r>
              <a:rPr lang="en-US" err="1"/>
              <a:t>som</a:t>
            </a:r>
            <a:r>
              <a:rPr lang="en-US"/>
              <a:t> vi ser her, </a:t>
            </a:r>
            <a:r>
              <a:rPr lang="en-US" err="1"/>
              <a:t>hvor</a:t>
            </a:r>
            <a:r>
              <a:rPr lang="en-US"/>
              <a:t> man hele </a:t>
            </a:r>
            <a:r>
              <a:rPr lang="en-US" err="1"/>
              <a:t>tiden</a:t>
            </a:r>
            <a:r>
              <a:rPr lang="en-US"/>
              <a:t> vender </a:t>
            </a:r>
            <a:r>
              <a:rPr lang="en-US" err="1"/>
              <a:t>tilbake</a:t>
            </a:r>
            <a:r>
              <a:rPr lang="en-US"/>
              <a:t> </a:t>
            </a:r>
            <a:r>
              <a:rPr lang="en-US" err="1"/>
              <a:t>til</a:t>
            </a:r>
            <a:r>
              <a:rPr lang="en-US"/>
              <a:t> </a:t>
            </a:r>
            <a:r>
              <a:rPr lang="en-US" err="1"/>
              <a:t>samme</a:t>
            </a:r>
            <a:r>
              <a:rPr lang="en-US"/>
              <a:t> </a:t>
            </a:r>
            <a:r>
              <a:rPr lang="en-US" err="1"/>
              <a:t>innhold</a:t>
            </a:r>
            <a:r>
              <a:rPr lang="en-US"/>
              <a:t> men med </a:t>
            </a:r>
            <a:r>
              <a:rPr lang="en-US" err="1"/>
              <a:t>en</a:t>
            </a:r>
            <a:r>
              <a:rPr lang="en-US"/>
              <a:t> </a:t>
            </a:r>
            <a:r>
              <a:rPr lang="en-US" err="1"/>
              <a:t>økt</a:t>
            </a:r>
            <a:r>
              <a:rPr lang="en-US"/>
              <a:t> </a:t>
            </a:r>
            <a:r>
              <a:rPr lang="en-US" err="1"/>
              <a:t>forståelse</a:t>
            </a:r>
            <a:r>
              <a:rPr lang="en-US"/>
              <a:t>. Dette er </a:t>
            </a:r>
            <a:r>
              <a:rPr lang="en-US" err="1"/>
              <a:t>noe</a:t>
            </a:r>
            <a:r>
              <a:rPr lang="en-US"/>
              <a:t> vi </a:t>
            </a:r>
            <a:r>
              <a:rPr lang="en-US" err="1"/>
              <a:t>skal</a:t>
            </a:r>
            <a:r>
              <a:rPr lang="en-US"/>
              <a:t> </a:t>
            </a:r>
            <a:r>
              <a:rPr lang="en-US" err="1"/>
              <a:t>benytte</a:t>
            </a:r>
            <a:r>
              <a:rPr lang="en-US"/>
              <a:t> </a:t>
            </a:r>
            <a:r>
              <a:rPr lang="en-US" err="1"/>
              <a:t>oss</a:t>
            </a:r>
            <a:r>
              <a:rPr lang="en-US"/>
              <a:t> </a:t>
            </a:r>
            <a:r>
              <a:rPr lang="en-US" err="1"/>
              <a:t>sammen</a:t>
            </a:r>
            <a:r>
              <a:rPr lang="en-US"/>
              <a:t> med de </a:t>
            </a:r>
            <a:r>
              <a:rPr lang="en-US" err="1"/>
              <a:t>vanlige</a:t>
            </a:r>
            <a:r>
              <a:rPr lang="en-US"/>
              <a:t> </a:t>
            </a:r>
            <a:r>
              <a:rPr lang="en-US" err="1"/>
              <a:t>metodene</a:t>
            </a:r>
            <a:r>
              <a:rPr lang="en-US"/>
              <a:t> </a:t>
            </a:r>
            <a:r>
              <a:rPr lang="en-US" err="1"/>
              <a:t>som</a:t>
            </a:r>
            <a:r>
              <a:rPr lang="en-US"/>
              <a:t> </a:t>
            </a:r>
          </a:p>
          <a:p>
            <a:r>
              <a:rPr lang="en-US" err="1"/>
              <a:t>brukes</a:t>
            </a:r>
            <a:r>
              <a:rPr lang="en-US"/>
              <a:t> </a:t>
            </a:r>
            <a:r>
              <a:rPr lang="en-US" err="1"/>
              <a:t>i</a:t>
            </a:r>
            <a:r>
              <a:rPr lang="en-US"/>
              <a:t> </a:t>
            </a:r>
            <a:r>
              <a:rPr lang="en-US" err="1"/>
              <a:t>naturvitenskapelige</a:t>
            </a:r>
            <a:r>
              <a:rPr lang="en-US"/>
              <a:t> fag, </a:t>
            </a:r>
            <a:r>
              <a:rPr lang="en-US" err="1"/>
              <a:t>tanken</a:t>
            </a:r>
            <a:r>
              <a:rPr lang="en-US"/>
              <a:t> er at vi </a:t>
            </a:r>
            <a:r>
              <a:rPr lang="en-US" err="1"/>
              <a:t>skal</a:t>
            </a:r>
            <a:r>
              <a:rPr lang="en-US"/>
              <a:t> </a:t>
            </a:r>
            <a:r>
              <a:rPr lang="en-US" err="1"/>
              <a:t>vende</a:t>
            </a:r>
            <a:r>
              <a:rPr lang="en-US"/>
              <a:t> </a:t>
            </a:r>
            <a:r>
              <a:rPr lang="en-US" err="1"/>
              <a:t>tilbake</a:t>
            </a:r>
            <a:r>
              <a:rPr lang="en-US"/>
              <a:t> </a:t>
            </a:r>
            <a:r>
              <a:rPr lang="en-US" err="1"/>
              <a:t>til</a:t>
            </a:r>
            <a:r>
              <a:rPr lang="en-US"/>
              <a:t> </a:t>
            </a:r>
            <a:r>
              <a:rPr lang="en-US" err="1"/>
              <a:t>utgangspunktet</a:t>
            </a:r>
            <a:r>
              <a:rPr lang="en-US"/>
              <a:t> </a:t>
            </a:r>
            <a:r>
              <a:rPr lang="en-US" err="1"/>
              <a:t>vårt</a:t>
            </a:r>
            <a:r>
              <a:rPr lang="en-US"/>
              <a:t> med </a:t>
            </a:r>
            <a:r>
              <a:rPr lang="en-US" err="1"/>
              <a:t>ny</a:t>
            </a:r>
            <a:r>
              <a:rPr lang="en-US"/>
              <a:t> </a:t>
            </a:r>
            <a:r>
              <a:rPr lang="en-US" err="1"/>
              <a:t>forståelse</a:t>
            </a:r>
            <a:r>
              <a:rPr lang="en-US"/>
              <a:t> </a:t>
            </a:r>
            <a:r>
              <a:rPr lang="en-US" err="1"/>
              <a:t>og</a:t>
            </a:r>
            <a:r>
              <a:rPr lang="en-US"/>
              <a:t> </a:t>
            </a:r>
            <a:r>
              <a:rPr lang="en-US" err="1"/>
              <a:t>mer</a:t>
            </a:r>
            <a:r>
              <a:rPr lang="en-US"/>
              <a:t> </a:t>
            </a:r>
            <a:r>
              <a:rPr lang="en-US" err="1"/>
              <a:t>informasjon</a:t>
            </a:r>
            <a:r>
              <a:rPr lang="en-US"/>
              <a:t>, </a:t>
            </a:r>
            <a:r>
              <a:rPr lang="en-US" err="1"/>
              <a:t>som</a:t>
            </a:r>
            <a:r>
              <a:rPr lang="en-US"/>
              <a:t> lar </a:t>
            </a:r>
            <a:r>
              <a:rPr lang="en-US" err="1"/>
              <a:t>oss</a:t>
            </a:r>
            <a:r>
              <a:rPr lang="en-US"/>
              <a:t> </a:t>
            </a:r>
            <a:r>
              <a:rPr lang="en-US" err="1"/>
              <a:t>jobbe</a:t>
            </a:r>
            <a:r>
              <a:rPr lang="en-US"/>
              <a:t> </a:t>
            </a:r>
            <a:r>
              <a:rPr lang="en-US" err="1"/>
              <a:t>oss</a:t>
            </a:r>
            <a:r>
              <a:rPr lang="en-US"/>
              <a:t> </a:t>
            </a:r>
            <a:r>
              <a:rPr lang="en-US" err="1"/>
              <a:t>videre</a:t>
            </a:r>
            <a:r>
              <a:rPr lang="en-US"/>
              <a:t> </a:t>
            </a:r>
            <a:r>
              <a:rPr lang="en-US" err="1"/>
              <a:t>oppover</a:t>
            </a:r>
            <a:r>
              <a:rPr lang="en-US"/>
              <a:t> mot </a:t>
            </a:r>
            <a:r>
              <a:rPr lang="en-US" err="1"/>
              <a:t>en</a:t>
            </a:r>
            <a:r>
              <a:rPr lang="en-US"/>
              <a:t> </a:t>
            </a:r>
            <a:r>
              <a:rPr lang="en-US" err="1"/>
              <a:t>bedre</a:t>
            </a:r>
            <a:r>
              <a:rPr lang="en-US"/>
              <a:t> </a:t>
            </a:r>
            <a:r>
              <a:rPr lang="en-US" err="1"/>
              <a:t>implementasjon</a:t>
            </a:r>
            <a:r>
              <a:rPr lang="en-US"/>
              <a:t> </a:t>
            </a:r>
            <a:r>
              <a:rPr lang="en-US" err="1"/>
              <a:t>og</a:t>
            </a:r>
            <a:r>
              <a:rPr lang="en-US"/>
              <a:t> </a:t>
            </a:r>
            <a:r>
              <a:rPr lang="en-US" err="1"/>
              <a:t>økt</a:t>
            </a:r>
            <a:r>
              <a:rPr lang="en-US"/>
              <a:t> </a:t>
            </a:r>
            <a:r>
              <a:rPr lang="en-US" err="1"/>
              <a:t>forståelese</a:t>
            </a:r>
            <a:r>
              <a:rPr lang="en-US"/>
              <a:t> om </a:t>
            </a:r>
            <a:r>
              <a:rPr lang="en-US" err="1"/>
              <a:t>problemet</a:t>
            </a:r>
            <a:r>
              <a:rPr lang="en-US"/>
              <a:t>.</a:t>
            </a:r>
            <a:endParaRPr lang="en-US">
              <a:cs typeface="Calibri"/>
            </a:endParaRPr>
          </a:p>
          <a:p>
            <a:r>
              <a:rPr lang="en-US"/>
              <a:t> </a:t>
            </a:r>
            <a:endParaRPr lang="en-US">
              <a:cs typeface="Calibri"/>
            </a:endParaRPr>
          </a:p>
          <a:p>
            <a:r>
              <a:rPr lang="en-US"/>
              <a:t>Vi </a:t>
            </a:r>
            <a:r>
              <a:rPr lang="en-US" err="1"/>
              <a:t>kommer</a:t>
            </a:r>
            <a:r>
              <a:rPr lang="en-US"/>
              <a:t> </a:t>
            </a:r>
            <a:r>
              <a:rPr lang="en-US" err="1"/>
              <a:t>også</a:t>
            </a:r>
            <a:r>
              <a:rPr lang="en-US"/>
              <a:t> </a:t>
            </a:r>
            <a:r>
              <a:rPr lang="en-US" err="1"/>
              <a:t>til</a:t>
            </a:r>
            <a:r>
              <a:rPr lang="en-US"/>
              <a:t> å </a:t>
            </a:r>
            <a:r>
              <a:rPr lang="en-US" err="1"/>
              <a:t>låne</a:t>
            </a:r>
            <a:r>
              <a:rPr lang="en-US"/>
              <a:t> </a:t>
            </a:r>
            <a:r>
              <a:rPr lang="en-US" err="1"/>
              <a:t>litt</a:t>
            </a:r>
            <a:r>
              <a:rPr lang="en-US"/>
              <a:t> </a:t>
            </a:r>
            <a:r>
              <a:rPr lang="en-US" err="1"/>
              <a:t>fra</a:t>
            </a:r>
            <a:r>
              <a:rPr lang="en-US"/>
              <a:t> </a:t>
            </a:r>
            <a:r>
              <a:rPr lang="en-US" err="1"/>
              <a:t>metode</a:t>
            </a:r>
            <a:r>
              <a:rPr lang="en-US"/>
              <a:t> </a:t>
            </a:r>
            <a:r>
              <a:rPr lang="en-US" err="1"/>
              <a:t>som</a:t>
            </a:r>
            <a:r>
              <a:rPr lang="en-US"/>
              <a:t> </a:t>
            </a:r>
            <a:r>
              <a:rPr lang="en-US" err="1"/>
              <a:t>kalles</a:t>
            </a:r>
            <a:r>
              <a:rPr lang="en-US"/>
              <a:t> </a:t>
            </a:r>
            <a:r>
              <a:rPr lang="en-US" err="1"/>
              <a:t>dialektikk</a:t>
            </a:r>
            <a:r>
              <a:rPr lang="en-US"/>
              <a:t>, </a:t>
            </a:r>
            <a:r>
              <a:rPr lang="en-US" err="1"/>
              <a:t>som</a:t>
            </a:r>
            <a:r>
              <a:rPr lang="en-US"/>
              <a:t> er </a:t>
            </a:r>
            <a:r>
              <a:rPr lang="en-US" err="1"/>
              <a:t>en</a:t>
            </a:r>
            <a:r>
              <a:rPr lang="en-US"/>
              <a:t> </a:t>
            </a:r>
            <a:r>
              <a:rPr lang="en-US" err="1"/>
              <a:t>veldig</a:t>
            </a:r>
            <a:r>
              <a:rPr lang="en-US"/>
              <a:t> </a:t>
            </a:r>
            <a:r>
              <a:rPr lang="en-US" err="1"/>
              <a:t>gammel</a:t>
            </a:r>
            <a:r>
              <a:rPr lang="en-US"/>
              <a:t> </a:t>
            </a:r>
            <a:r>
              <a:rPr lang="en-US" err="1"/>
              <a:t>teknikk</a:t>
            </a:r>
            <a:r>
              <a:rPr lang="en-US"/>
              <a:t> </a:t>
            </a:r>
            <a:r>
              <a:rPr lang="en-US" err="1"/>
              <a:t>innenfor</a:t>
            </a:r>
            <a:r>
              <a:rPr lang="en-US"/>
              <a:t> </a:t>
            </a:r>
            <a:r>
              <a:rPr lang="en-US" err="1"/>
              <a:t>logikk</a:t>
            </a:r>
            <a:r>
              <a:rPr lang="en-US"/>
              <a:t>, </a:t>
            </a:r>
            <a:r>
              <a:rPr lang="en-US" err="1"/>
              <a:t>som</a:t>
            </a:r>
            <a:r>
              <a:rPr lang="en-US"/>
              <a:t> </a:t>
            </a:r>
            <a:r>
              <a:rPr lang="en-US" err="1"/>
              <a:t>ble</a:t>
            </a:r>
            <a:r>
              <a:rPr lang="en-US"/>
              <a:t> </a:t>
            </a:r>
            <a:r>
              <a:rPr lang="en-US" err="1"/>
              <a:t>dyrket</a:t>
            </a:r>
            <a:r>
              <a:rPr lang="en-US"/>
              <a:t> </a:t>
            </a:r>
            <a:r>
              <a:rPr lang="en-US" err="1"/>
              <a:t>frem</a:t>
            </a:r>
            <a:r>
              <a:rPr lang="en-US"/>
              <a:t> </a:t>
            </a:r>
            <a:r>
              <a:rPr lang="en-US" err="1"/>
              <a:t>opprinnelig</a:t>
            </a:r>
            <a:r>
              <a:rPr lang="en-US"/>
              <a:t> av Sokrates, men </a:t>
            </a:r>
            <a:r>
              <a:rPr lang="en-US" err="1"/>
              <a:t>popularisert</a:t>
            </a:r>
            <a:r>
              <a:rPr lang="en-US"/>
              <a:t> </a:t>
            </a:r>
            <a:r>
              <a:rPr lang="en-US" err="1"/>
              <a:t>og</a:t>
            </a:r>
            <a:r>
              <a:rPr lang="en-US"/>
              <a:t> </a:t>
            </a:r>
            <a:r>
              <a:rPr lang="en-US" err="1"/>
              <a:t>jobbet</a:t>
            </a:r>
            <a:r>
              <a:rPr lang="en-US"/>
              <a:t> med av </a:t>
            </a:r>
            <a:r>
              <a:rPr lang="en-US" err="1"/>
              <a:t>f.eks</a:t>
            </a:r>
            <a:r>
              <a:rPr lang="en-US"/>
              <a:t> Kant </a:t>
            </a:r>
            <a:r>
              <a:rPr lang="en-US" err="1"/>
              <a:t>og</a:t>
            </a:r>
            <a:r>
              <a:rPr lang="en-US"/>
              <a:t> Hegel. </a:t>
            </a:r>
            <a:r>
              <a:rPr lang="en-US" err="1"/>
              <a:t>Innenfor</a:t>
            </a:r>
            <a:r>
              <a:rPr lang="en-US"/>
              <a:t> </a:t>
            </a:r>
            <a:r>
              <a:rPr lang="en-US" err="1"/>
              <a:t>denne</a:t>
            </a:r>
            <a:r>
              <a:rPr lang="en-US"/>
              <a:t> </a:t>
            </a:r>
            <a:r>
              <a:rPr lang="en-US" err="1"/>
              <a:t>tankegangen</a:t>
            </a:r>
            <a:r>
              <a:rPr lang="en-US"/>
              <a:t> </a:t>
            </a:r>
            <a:r>
              <a:rPr lang="en-US" err="1"/>
              <a:t>så</a:t>
            </a:r>
            <a:r>
              <a:rPr lang="en-US"/>
              <a:t> </a:t>
            </a:r>
            <a:r>
              <a:rPr lang="en-US" err="1"/>
              <a:t>presenteres</a:t>
            </a:r>
            <a:r>
              <a:rPr lang="en-US"/>
              <a:t> </a:t>
            </a:r>
            <a:r>
              <a:rPr lang="en-US" err="1"/>
              <a:t>bevis</a:t>
            </a:r>
            <a:r>
              <a:rPr lang="en-US"/>
              <a:t> </a:t>
            </a:r>
            <a:r>
              <a:rPr lang="en-US" err="1"/>
              <a:t>og</a:t>
            </a:r>
            <a:r>
              <a:rPr lang="en-US"/>
              <a:t> </a:t>
            </a:r>
            <a:r>
              <a:rPr lang="en-US" err="1"/>
              <a:t>motbevis</a:t>
            </a:r>
            <a:r>
              <a:rPr lang="en-US"/>
              <a:t> for å </a:t>
            </a:r>
            <a:r>
              <a:rPr lang="en-US" err="1"/>
              <a:t>bevege</a:t>
            </a:r>
            <a:r>
              <a:rPr lang="en-US"/>
              <a:t> seg mot </a:t>
            </a:r>
            <a:r>
              <a:rPr lang="en-US" err="1"/>
              <a:t>en</a:t>
            </a:r>
            <a:r>
              <a:rPr lang="en-US"/>
              <a:t> </a:t>
            </a:r>
            <a:r>
              <a:rPr lang="en-US" err="1"/>
              <a:t>ny</a:t>
            </a:r>
            <a:r>
              <a:rPr lang="en-US"/>
              <a:t> </a:t>
            </a:r>
            <a:r>
              <a:rPr lang="en-US" err="1"/>
              <a:t>forståelse</a:t>
            </a:r>
            <a:r>
              <a:rPr lang="en-US"/>
              <a:t> om </a:t>
            </a:r>
            <a:r>
              <a:rPr lang="en-US" err="1"/>
              <a:t>problemområdet</a:t>
            </a:r>
            <a:r>
              <a:rPr lang="en-US"/>
              <a:t> </a:t>
            </a:r>
            <a:r>
              <a:rPr lang="en-US" err="1"/>
              <a:t>ved</a:t>
            </a:r>
            <a:r>
              <a:rPr lang="en-US"/>
              <a:t> å </a:t>
            </a:r>
            <a:r>
              <a:rPr lang="en-US" err="1"/>
              <a:t>veve</a:t>
            </a:r>
            <a:r>
              <a:rPr lang="en-US"/>
              <a:t> </a:t>
            </a:r>
            <a:r>
              <a:rPr lang="en-US" err="1"/>
              <a:t>sammen</a:t>
            </a:r>
            <a:r>
              <a:rPr lang="en-US"/>
              <a:t> </a:t>
            </a:r>
            <a:r>
              <a:rPr lang="en-US" err="1"/>
              <a:t>meninger</a:t>
            </a:r>
            <a:r>
              <a:rPr lang="en-US"/>
              <a:t>, </a:t>
            </a:r>
            <a:r>
              <a:rPr lang="en-US" err="1"/>
              <a:t>motsetninger</a:t>
            </a:r>
            <a:r>
              <a:rPr lang="en-US"/>
              <a:t>, </a:t>
            </a:r>
            <a:r>
              <a:rPr lang="en-US" err="1"/>
              <a:t>kontraster</a:t>
            </a:r>
            <a:r>
              <a:rPr lang="en-US"/>
              <a:t> </a:t>
            </a:r>
            <a:r>
              <a:rPr lang="en-US" err="1"/>
              <a:t>og</a:t>
            </a:r>
            <a:r>
              <a:rPr lang="en-US"/>
              <a:t> </a:t>
            </a:r>
            <a:r>
              <a:rPr lang="en-US" err="1"/>
              <a:t>perspektiver</a:t>
            </a:r>
            <a:r>
              <a:rPr lang="en-US"/>
              <a:t> for å </a:t>
            </a:r>
            <a:r>
              <a:rPr lang="en-US" err="1"/>
              <a:t>komme</a:t>
            </a:r>
            <a:r>
              <a:rPr lang="en-US"/>
              <a:t> </a:t>
            </a:r>
            <a:r>
              <a:rPr lang="en-US" err="1"/>
              <a:t>frem</a:t>
            </a:r>
            <a:r>
              <a:rPr lang="en-US"/>
              <a:t> </a:t>
            </a:r>
            <a:r>
              <a:rPr lang="en-US" err="1"/>
              <a:t>til</a:t>
            </a:r>
            <a:r>
              <a:rPr lang="en-US"/>
              <a:t> </a:t>
            </a:r>
            <a:r>
              <a:rPr lang="en-US" err="1"/>
              <a:t>en</a:t>
            </a:r>
            <a:r>
              <a:rPr lang="en-US"/>
              <a:t> </a:t>
            </a:r>
            <a:r>
              <a:rPr lang="en-US" err="1"/>
              <a:t>helhetlig</a:t>
            </a:r>
            <a:r>
              <a:rPr lang="en-US"/>
              <a:t> </a:t>
            </a:r>
            <a:r>
              <a:rPr lang="en-US" err="1"/>
              <a:t>forståelse</a:t>
            </a:r>
            <a:r>
              <a:rPr lang="en-US"/>
              <a:t> av </a:t>
            </a:r>
            <a:r>
              <a:rPr lang="en-US" err="1"/>
              <a:t>problemet</a:t>
            </a:r>
            <a:r>
              <a:rPr lang="en-US"/>
              <a:t>. Dette </a:t>
            </a:r>
            <a:r>
              <a:rPr lang="en-US" err="1"/>
              <a:t>skal</a:t>
            </a:r>
            <a:r>
              <a:rPr lang="en-US"/>
              <a:t> </a:t>
            </a:r>
            <a:r>
              <a:rPr lang="en-US" err="1"/>
              <a:t>gi</a:t>
            </a:r>
            <a:r>
              <a:rPr lang="en-US"/>
              <a:t> </a:t>
            </a:r>
            <a:r>
              <a:rPr lang="en-US" err="1"/>
              <a:t>en</a:t>
            </a:r>
            <a:r>
              <a:rPr lang="en-US"/>
              <a:t> god </a:t>
            </a:r>
            <a:r>
              <a:rPr lang="en-US" err="1"/>
              <a:t>måte</a:t>
            </a:r>
            <a:r>
              <a:rPr lang="en-US"/>
              <a:t> å </a:t>
            </a:r>
            <a:r>
              <a:rPr lang="en-US" err="1"/>
              <a:t>trenge</a:t>
            </a:r>
            <a:r>
              <a:rPr lang="en-US"/>
              <a:t> inn </a:t>
            </a:r>
            <a:r>
              <a:rPr lang="en-US" err="1"/>
              <a:t>i</a:t>
            </a:r>
            <a:r>
              <a:rPr lang="en-US"/>
              <a:t> et problem </a:t>
            </a:r>
            <a:r>
              <a:rPr lang="en-US" err="1"/>
              <a:t>på</a:t>
            </a:r>
            <a:r>
              <a:rPr lang="en-US"/>
              <a:t> </a:t>
            </a:r>
            <a:r>
              <a:rPr lang="en-US" err="1"/>
              <a:t>en</a:t>
            </a:r>
            <a:r>
              <a:rPr lang="en-US"/>
              <a:t> </a:t>
            </a:r>
            <a:r>
              <a:rPr lang="en-US" err="1"/>
              <a:t>dypere</a:t>
            </a:r>
            <a:r>
              <a:rPr lang="en-US"/>
              <a:t> </a:t>
            </a:r>
            <a:r>
              <a:rPr lang="en-US" err="1"/>
              <a:t>måte</a:t>
            </a:r>
            <a:r>
              <a:rPr lang="en-US"/>
              <a:t>.</a:t>
            </a:r>
            <a:endParaRPr lang="en-US">
              <a:cs typeface="Calibri"/>
            </a:endParaRPr>
          </a:p>
          <a:p>
            <a:r>
              <a:rPr lang="en-US"/>
              <a:t> </a:t>
            </a:r>
            <a:endParaRPr lang="en-US">
              <a:cs typeface="Calibri"/>
            </a:endParaRPr>
          </a:p>
          <a:p>
            <a:r>
              <a:rPr lang="en-US"/>
              <a:t>Disse </a:t>
            </a:r>
            <a:r>
              <a:rPr lang="en-US" err="1"/>
              <a:t>metodene</a:t>
            </a:r>
            <a:r>
              <a:rPr lang="en-US"/>
              <a:t> </a:t>
            </a:r>
            <a:r>
              <a:rPr lang="en-US" err="1"/>
              <a:t>skal</a:t>
            </a:r>
            <a:r>
              <a:rPr lang="en-US"/>
              <a:t> vi </a:t>
            </a:r>
            <a:r>
              <a:rPr lang="en-US" err="1"/>
              <a:t>kombinere</a:t>
            </a:r>
            <a:r>
              <a:rPr lang="en-US"/>
              <a:t> med </a:t>
            </a:r>
            <a:r>
              <a:rPr lang="en-US" err="1"/>
              <a:t>en</a:t>
            </a:r>
            <a:r>
              <a:rPr lang="en-US"/>
              <a:t> </a:t>
            </a:r>
            <a:r>
              <a:rPr lang="en-US" err="1"/>
              <a:t>agil</a:t>
            </a:r>
            <a:r>
              <a:rPr lang="en-US"/>
              <a:t> </a:t>
            </a:r>
            <a:r>
              <a:rPr lang="en-US" err="1"/>
              <a:t>arbeidsmodell</a:t>
            </a:r>
            <a:r>
              <a:rPr lang="en-US"/>
              <a:t>, </a:t>
            </a:r>
            <a:r>
              <a:rPr lang="en-US" err="1"/>
              <a:t>som</a:t>
            </a:r>
            <a:r>
              <a:rPr lang="en-US"/>
              <a:t> vi </a:t>
            </a:r>
            <a:r>
              <a:rPr lang="en-US" err="1"/>
              <a:t>mener</a:t>
            </a:r>
            <a:r>
              <a:rPr lang="en-US"/>
              <a:t> er </a:t>
            </a:r>
            <a:r>
              <a:rPr lang="en-US" err="1"/>
              <a:t>fordelaktig</a:t>
            </a:r>
            <a:r>
              <a:rPr lang="en-US"/>
              <a:t> </a:t>
            </a:r>
            <a:r>
              <a:rPr lang="en-US" err="1"/>
              <a:t>kombinert</a:t>
            </a:r>
            <a:r>
              <a:rPr lang="en-US"/>
              <a:t> med </a:t>
            </a:r>
            <a:r>
              <a:rPr lang="en-US" err="1"/>
              <a:t>vår</a:t>
            </a:r>
            <a:r>
              <a:rPr lang="en-US"/>
              <a:t> </a:t>
            </a:r>
            <a:r>
              <a:rPr lang="en-US" err="1"/>
              <a:t>måte</a:t>
            </a:r>
            <a:r>
              <a:rPr lang="en-US"/>
              <a:t> å </a:t>
            </a:r>
            <a:r>
              <a:rPr lang="en-US" err="1"/>
              <a:t>jobbe</a:t>
            </a:r>
            <a:r>
              <a:rPr lang="en-US"/>
              <a:t> med, den </a:t>
            </a:r>
            <a:r>
              <a:rPr lang="en-US" err="1"/>
              <a:t>gir</a:t>
            </a:r>
            <a:r>
              <a:rPr lang="en-US"/>
              <a:t> </a:t>
            </a:r>
            <a:r>
              <a:rPr lang="en-US" err="1"/>
              <a:t>oss</a:t>
            </a:r>
            <a:r>
              <a:rPr lang="en-US"/>
              <a:t> </a:t>
            </a:r>
            <a:r>
              <a:rPr lang="en-US" err="1"/>
              <a:t>muligheten</a:t>
            </a:r>
            <a:r>
              <a:rPr lang="en-US"/>
              <a:t> </a:t>
            </a:r>
            <a:r>
              <a:rPr lang="en-US" err="1"/>
              <a:t>til</a:t>
            </a:r>
            <a:r>
              <a:rPr lang="en-US"/>
              <a:t> å </a:t>
            </a:r>
            <a:r>
              <a:rPr lang="en-US" err="1"/>
              <a:t>besøke</a:t>
            </a:r>
            <a:r>
              <a:rPr lang="en-US"/>
              <a:t> </a:t>
            </a:r>
            <a:r>
              <a:rPr lang="en-US" err="1"/>
              <a:t>problemer</a:t>
            </a:r>
            <a:r>
              <a:rPr lang="en-US"/>
              <a:t> </a:t>
            </a:r>
            <a:r>
              <a:rPr lang="en-US" err="1"/>
              <a:t>på</a:t>
            </a:r>
            <a:r>
              <a:rPr lang="en-US"/>
              <a:t> </a:t>
            </a:r>
            <a:r>
              <a:rPr lang="en-US" err="1"/>
              <a:t>nytt</a:t>
            </a:r>
            <a:r>
              <a:rPr lang="en-US"/>
              <a:t> med </a:t>
            </a:r>
            <a:r>
              <a:rPr lang="en-US" err="1"/>
              <a:t>økt</a:t>
            </a:r>
            <a:r>
              <a:rPr lang="en-US"/>
              <a:t> </a:t>
            </a:r>
            <a:r>
              <a:rPr lang="en-US" err="1"/>
              <a:t>forståelse</a:t>
            </a:r>
            <a:r>
              <a:rPr lang="en-US"/>
              <a:t>, </a:t>
            </a:r>
            <a:r>
              <a:rPr lang="en-US" err="1"/>
              <a:t>og</a:t>
            </a:r>
            <a:r>
              <a:rPr lang="en-US"/>
              <a:t> </a:t>
            </a:r>
            <a:endParaRPr lang="en-US">
              <a:cs typeface="Calibri"/>
            </a:endParaRPr>
          </a:p>
          <a:p>
            <a:r>
              <a:rPr lang="en-US"/>
              <a:t>lar </a:t>
            </a:r>
            <a:r>
              <a:rPr lang="en-US" err="1"/>
              <a:t>oss</a:t>
            </a:r>
            <a:r>
              <a:rPr lang="en-US"/>
              <a:t> </a:t>
            </a:r>
            <a:r>
              <a:rPr lang="en-US" err="1"/>
              <a:t>designe</a:t>
            </a:r>
            <a:r>
              <a:rPr lang="en-US"/>
              <a:t> nye </a:t>
            </a:r>
            <a:r>
              <a:rPr lang="en-US" err="1"/>
              <a:t>eksperiment</a:t>
            </a:r>
            <a:r>
              <a:rPr lang="en-US"/>
              <a:t> med </a:t>
            </a:r>
            <a:r>
              <a:rPr lang="en-US" err="1"/>
              <a:t>perspektiver</a:t>
            </a:r>
            <a:r>
              <a:rPr lang="en-US"/>
              <a:t> </a:t>
            </a:r>
            <a:r>
              <a:rPr lang="en-US" err="1"/>
              <a:t>kombinert</a:t>
            </a:r>
            <a:r>
              <a:rPr lang="en-US"/>
              <a:t> </a:t>
            </a:r>
            <a:r>
              <a:rPr lang="en-US" err="1"/>
              <a:t>fra</a:t>
            </a:r>
            <a:r>
              <a:rPr lang="en-US"/>
              <a:t> </a:t>
            </a:r>
            <a:r>
              <a:rPr lang="en-US" err="1"/>
              <a:t>gruppemedlemmene</a:t>
            </a:r>
            <a:r>
              <a:rPr lang="en-US"/>
              <a:t> </a:t>
            </a:r>
            <a:r>
              <a:rPr lang="en-US" err="1"/>
              <a:t>som</a:t>
            </a:r>
            <a:r>
              <a:rPr lang="en-US"/>
              <a:t> </a:t>
            </a:r>
            <a:r>
              <a:rPr lang="en-US" err="1"/>
              <a:t>bidrar</a:t>
            </a:r>
            <a:r>
              <a:rPr lang="en-US"/>
              <a:t> </a:t>
            </a:r>
            <a:r>
              <a:rPr lang="en-US" err="1"/>
              <a:t>til</a:t>
            </a:r>
            <a:r>
              <a:rPr lang="en-US"/>
              <a:t> å </a:t>
            </a:r>
            <a:r>
              <a:rPr lang="en-US" err="1"/>
              <a:t>utvide</a:t>
            </a:r>
            <a:r>
              <a:rPr lang="en-US"/>
              <a:t> </a:t>
            </a:r>
            <a:r>
              <a:rPr lang="en-US" err="1"/>
              <a:t>våre</a:t>
            </a:r>
            <a:r>
              <a:rPr lang="en-US"/>
              <a:t> </a:t>
            </a:r>
            <a:r>
              <a:rPr lang="en-US" err="1"/>
              <a:t>perspektiv</a:t>
            </a:r>
            <a:r>
              <a:rPr lang="en-US"/>
              <a:t> </a:t>
            </a:r>
            <a:r>
              <a:rPr lang="en-US" err="1"/>
              <a:t>på</a:t>
            </a:r>
            <a:r>
              <a:rPr lang="en-US"/>
              <a:t> </a:t>
            </a:r>
            <a:r>
              <a:rPr lang="en-US" err="1"/>
              <a:t>problemet</a:t>
            </a:r>
            <a:r>
              <a:rPr lang="en-US"/>
              <a:t>.</a:t>
            </a:r>
            <a:endParaRPr lang="en-US">
              <a:cs typeface="Calibri"/>
            </a:endParaRPr>
          </a:p>
          <a:p>
            <a:r>
              <a:rPr lang="en-US"/>
              <a:t> </a:t>
            </a:r>
            <a:endParaRPr lang="en-US">
              <a:cs typeface="Calibri"/>
            </a:endParaRPr>
          </a:p>
          <a:p>
            <a:r>
              <a:rPr lang="en-US"/>
              <a:t>Vår agile </a:t>
            </a:r>
            <a:r>
              <a:rPr lang="en-US" err="1"/>
              <a:t>modell</a:t>
            </a:r>
            <a:r>
              <a:rPr lang="en-US"/>
              <a:t> </a:t>
            </a:r>
            <a:r>
              <a:rPr lang="en-US" err="1"/>
              <a:t>blir</a:t>
            </a:r>
            <a:r>
              <a:rPr lang="en-US"/>
              <a:t> </a:t>
            </a:r>
            <a:r>
              <a:rPr lang="en-US" err="1"/>
              <a:t>praktisk</a:t>
            </a:r>
            <a:r>
              <a:rPr lang="en-US"/>
              <a:t> </a:t>
            </a:r>
            <a:r>
              <a:rPr lang="en-US" err="1"/>
              <a:t>implementert</a:t>
            </a:r>
            <a:r>
              <a:rPr lang="en-US"/>
              <a:t> </a:t>
            </a:r>
            <a:r>
              <a:rPr lang="en-US" err="1"/>
              <a:t>i</a:t>
            </a:r>
            <a:r>
              <a:rPr lang="en-US"/>
              <a:t> et </a:t>
            </a:r>
            <a:r>
              <a:rPr lang="en-US" err="1"/>
              <a:t>verktøy</a:t>
            </a:r>
            <a:r>
              <a:rPr lang="en-US"/>
              <a:t> </a:t>
            </a:r>
            <a:r>
              <a:rPr lang="en-US" err="1"/>
              <a:t>som</a:t>
            </a:r>
            <a:r>
              <a:rPr lang="en-US"/>
              <a:t> </a:t>
            </a:r>
            <a:r>
              <a:rPr lang="en-US" err="1"/>
              <a:t>heter</a:t>
            </a:r>
            <a:r>
              <a:rPr lang="en-US"/>
              <a:t> taiga, </a:t>
            </a:r>
            <a:r>
              <a:rPr lang="en-US" err="1"/>
              <a:t>hvor</a:t>
            </a:r>
            <a:r>
              <a:rPr lang="en-US"/>
              <a:t> </a:t>
            </a:r>
            <a:r>
              <a:rPr lang="en-US" err="1"/>
              <a:t>kommer</a:t>
            </a:r>
            <a:r>
              <a:rPr lang="en-US"/>
              <a:t> </a:t>
            </a:r>
            <a:r>
              <a:rPr lang="en-US" err="1"/>
              <a:t>til</a:t>
            </a:r>
            <a:r>
              <a:rPr lang="en-US"/>
              <a:t> å </a:t>
            </a:r>
            <a:r>
              <a:rPr lang="en-US" err="1"/>
              <a:t>organisere</a:t>
            </a:r>
            <a:r>
              <a:rPr lang="en-US"/>
              <a:t> </a:t>
            </a:r>
            <a:r>
              <a:rPr lang="en-US" err="1"/>
              <a:t>prosjektmodellen</a:t>
            </a:r>
            <a:r>
              <a:rPr lang="en-US"/>
              <a:t> </a:t>
            </a:r>
            <a:r>
              <a:rPr lang="en-US" err="1"/>
              <a:t>vårt</a:t>
            </a:r>
            <a:r>
              <a:rPr lang="en-US"/>
              <a:t>. I det </a:t>
            </a:r>
            <a:r>
              <a:rPr lang="en-US" err="1"/>
              <a:t>systemet</a:t>
            </a:r>
            <a:r>
              <a:rPr lang="en-US"/>
              <a:t> </a:t>
            </a:r>
            <a:r>
              <a:rPr lang="en-US" err="1"/>
              <a:t>skaper</a:t>
            </a:r>
            <a:r>
              <a:rPr lang="en-US"/>
              <a:t> vi </a:t>
            </a:r>
            <a:r>
              <a:rPr lang="en-US" err="1"/>
              <a:t>en</a:t>
            </a:r>
            <a:r>
              <a:rPr lang="en-US"/>
              <a:t> sprint, </a:t>
            </a:r>
            <a:r>
              <a:rPr lang="en-US" err="1"/>
              <a:t>og</a:t>
            </a:r>
            <a:r>
              <a:rPr lang="en-US"/>
              <a:t> </a:t>
            </a:r>
            <a:r>
              <a:rPr lang="en-US" err="1"/>
              <a:t>inne</a:t>
            </a:r>
            <a:r>
              <a:rPr lang="en-US"/>
              <a:t> </a:t>
            </a:r>
            <a:r>
              <a:rPr lang="en-US" err="1"/>
              <a:t>i</a:t>
            </a:r>
            <a:r>
              <a:rPr lang="en-US"/>
              <a:t> </a:t>
            </a:r>
            <a:r>
              <a:rPr lang="en-US" err="1"/>
              <a:t>sprinten</a:t>
            </a:r>
            <a:r>
              <a:rPr lang="en-US"/>
              <a:t> </a:t>
            </a:r>
            <a:r>
              <a:rPr lang="en-US" err="1"/>
              <a:t>definerer</a:t>
            </a:r>
            <a:r>
              <a:rPr lang="en-US"/>
              <a:t> vi user stories, </a:t>
            </a:r>
            <a:r>
              <a:rPr lang="en-US" err="1"/>
              <a:t>og</a:t>
            </a:r>
            <a:r>
              <a:rPr lang="en-US"/>
              <a:t> </a:t>
            </a:r>
            <a:r>
              <a:rPr lang="en-US" err="1"/>
              <a:t>derfra</a:t>
            </a:r>
            <a:r>
              <a:rPr lang="en-US"/>
              <a:t> lager vi </a:t>
            </a:r>
            <a:r>
              <a:rPr lang="en-US" err="1"/>
              <a:t>oppgaver</a:t>
            </a:r>
            <a:r>
              <a:rPr lang="en-US"/>
              <a:t> </a:t>
            </a:r>
            <a:r>
              <a:rPr lang="en-US" err="1"/>
              <a:t>inne</a:t>
            </a:r>
            <a:r>
              <a:rPr lang="en-US"/>
              <a:t> </a:t>
            </a:r>
            <a:r>
              <a:rPr lang="en-US" err="1"/>
              <a:t>i</a:t>
            </a:r>
            <a:r>
              <a:rPr lang="en-US"/>
              <a:t> </a:t>
            </a:r>
            <a:r>
              <a:rPr lang="en-US" err="1"/>
              <a:t>sprinten</a:t>
            </a:r>
            <a:r>
              <a:rPr lang="en-US"/>
              <a:t>. Det er </a:t>
            </a:r>
            <a:r>
              <a:rPr lang="en-US" err="1"/>
              <a:t>også</a:t>
            </a:r>
            <a:r>
              <a:rPr lang="en-US"/>
              <a:t> her vi </a:t>
            </a:r>
            <a:r>
              <a:rPr lang="en-US" err="1"/>
              <a:t>kommer</a:t>
            </a:r>
            <a:r>
              <a:rPr lang="en-US"/>
              <a:t> </a:t>
            </a:r>
            <a:r>
              <a:rPr lang="en-US" err="1"/>
              <a:t>til</a:t>
            </a:r>
            <a:r>
              <a:rPr lang="en-US"/>
              <a:t> å </a:t>
            </a:r>
            <a:r>
              <a:rPr lang="en-US" err="1"/>
              <a:t>opprette</a:t>
            </a:r>
            <a:r>
              <a:rPr lang="en-US"/>
              <a:t> use cases </a:t>
            </a:r>
            <a:r>
              <a:rPr lang="en-US" err="1"/>
              <a:t>og</a:t>
            </a:r>
            <a:r>
              <a:rPr lang="en-US"/>
              <a:t> stakeholders, </a:t>
            </a:r>
            <a:r>
              <a:rPr lang="en-US" err="1"/>
              <a:t>sånn</a:t>
            </a:r>
            <a:r>
              <a:rPr lang="en-US"/>
              <a:t> at vi </a:t>
            </a:r>
            <a:r>
              <a:rPr lang="en-US" err="1"/>
              <a:t>kan</a:t>
            </a:r>
            <a:r>
              <a:rPr lang="en-US"/>
              <a:t> </a:t>
            </a:r>
            <a:r>
              <a:rPr lang="en-US" err="1"/>
              <a:t>holde</a:t>
            </a:r>
            <a:r>
              <a:rPr lang="en-US"/>
              <a:t> </a:t>
            </a:r>
            <a:r>
              <a:rPr lang="en-US" err="1"/>
              <a:t>styr</a:t>
            </a:r>
            <a:r>
              <a:rPr lang="en-US"/>
              <a:t> </a:t>
            </a:r>
            <a:r>
              <a:rPr lang="en-US" err="1"/>
              <a:t>på</a:t>
            </a:r>
            <a:r>
              <a:rPr lang="en-US"/>
              <a:t> dem </a:t>
            </a:r>
            <a:r>
              <a:rPr lang="en-US" err="1"/>
              <a:t>til</a:t>
            </a:r>
            <a:r>
              <a:rPr lang="en-US"/>
              <a:t> </a:t>
            </a:r>
            <a:r>
              <a:rPr lang="en-US" err="1"/>
              <a:t>hver</a:t>
            </a:r>
            <a:r>
              <a:rPr lang="en-US"/>
              <a:t> </a:t>
            </a:r>
            <a:r>
              <a:rPr lang="en-US" err="1"/>
              <a:t>enkelt</a:t>
            </a:r>
            <a:r>
              <a:rPr lang="en-US"/>
              <a:t> sprint </a:t>
            </a:r>
            <a:r>
              <a:rPr lang="en-US" err="1"/>
              <a:t>og</a:t>
            </a:r>
            <a:r>
              <a:rPr lang="en-US"/>
              <a:t> user story. Vi </a:t>
            </a:r>
            <a:r>
              <a:rPr lang="en-US" err="1"/>
              <a:t>kommer</a:t>
            </a:r>
            <a:r>
              <a:rPr lang="en-US"/>
              <a:t> </a:t>
            </a:r>
            <a:r>
              <a:rPr lang="en-US" err="1"/>
              <a:t>til</a:t>
            </a:r>
            <a:r>
              <a:rPr lang="en-US"/>
              <a:t> å </a:t>
            </a:r>
            <a:r>
              <a:rPr lang="en-US" err="1"/>
              <a:t>basere</a:t>
            </a:r>
            <a:r>
              <a:rPr lang="en-US"/>
              <a:t> </a:t>
            </a:r>
            <a:r>
              <a:rPr lang="en-US" err="1"/>
              <a:t>oss</a:t>
            </a:r>
            <a:r>
              <a:rPr lang="en-US"/>
              <a:t> </a:t>
            </a:r>
            <a:r>
              <a:rPr lang="en-US" err="1"/>
              <a:t>på</a:t>
            </a:r>
            <a:r>
              <a:rPr lang="en-US"/>
              <a:t> </a:t>
            </a:r>
            <a:r>
              <a:rPr lang="en-US" err="1"/>
              <a:t>ukeslange</a:t>
            </a:r>
            <a:r>
              <a:rPr lang="en-US"/>
              <a:t> sprinter med </a:t>
            </a:r>
            <a:r>
              <a:rPr lang="en-US" err="1"/>
              <a:t>daglige</a:t>
            </a:r>
            <a:r>
              <a:rPr lang="en-US"/>
              <a:t> standup-</a:t>
            </a:r>
            <a:r>
              <a:rPr lang="en-US" err="1"/>
              <a:t>møter</a:t>
            </a:r>
            <a:r>
              <a:rPr lang="en-US"/>
              <a:t>, </a:t>
            </a:r>
            <a:r>
              <a:rPr lang="en-US" err="1"/>
              <a:t>hvor</a:t>
            </a:r>
            <a:r>
              <a:rPr lang="en-US"/>
              <a:t> </a:t>
            </a:r>
            <a:r>
              <a:rPr lang="en-US" err="1"/>
              <a:t>oppgaver</a:t>
            </a:r>
            <a:r>
              <a:rPr lang="en-US"/>
              <a:t> </a:t>
            </a:r>
            <a:r>
              <a:rPr lang="en-US" err="1"/>
              <a:t>som</a:t>
            </a:r>
            <a:r>
              <a:rPr lang="en-US"/>
              <a:t> </a:t>
            </a:r>
            <a:r>
              <a:rPr lang="en-US" err="1"/>
              <a:t>gjenstår</a:t>
            </a:r>
            <a:r>
              <a:rPr lang="en-US"/>
              <a:t> </a:t>
            </a:r>
            <a:r>
              <a:rPr lang="en-US" err="1"/>
              <a:t>når</a:t>
            </a:r>
            <a:r>
              <a:rPr lang="en-US"/>
              <a:t> </a:t>
            </a:r>
            <a:r>
              <a:rPr lang="en-US" err="1"/>
              <a:t>uka</a:t>
            </a:r>
            <a:r>
              <a:rPr lang="en-US"/>
              <a:t> er over </a:t>
            </a:r>
            <a:r>
              <a:rPr lang="en-US" err="1"/>
              <a:t>blir</a:t>
            </a:r>
            <a:r>
              <a:rPr lang="en-US"/>
              <a:t> </a:t>
            </a:r>
            <a:r>
              <a:rPr lang="en-US" err="1"/>
              <a:t>overført</a:t>
            </a:r>
            <a:r>
              <a:rPr lang="en-US"/>
              <a:t> </a:t>
            </a:r>
            <a:r>
              <a:rPr lang="en-US" err="1"/>
              <a:t>til</a:t>
            </a:r>
            <a:r>
              <a:rPr lang="en-US"/>
              <a:t> </a:t>
            </a:r>
            <a:r>
              <a:rPr lang="en-US" err="1"/>
              <a:t>backloggen</a:t>
            </a:r>
            <a:r>
              <a:rPr lang="en-US"/>
              <a:t> </a:t>
            </a:r>
            <a:r>
              <a:rPr lang="en-US" err="1"/>
              <a:t>vår</a:t>
            </a:r>
            <a:r>
              <a:rPr lang="en-US"/>
              <a:t>. Taiga </a:t>
            </a:r>
            <a:r>
              <a:rPr lang="en-US" err="1"/>
              <a:t>som</a:t>
            </a:r>
            <a:r>
              <a:rPr lang="en-US"/>
              <a:t> </a:t>
            </a:r>
            <a:r>
              <a:rPr lang="en-US" err="1"/>
              <a:t>verktøy</a:t>
            </a:r>
            <a:r>
              <a:rPr lang="en-US"/>
              <a:t> lar </a:t>
            </a:r>
            <a:r>
              <a:rPr lang="en-US" err="1"/>
              <a:t>oss</a:t>
            </a:r>
            <a:r>
              <a:rPr lang="en-US"/>
              <a:t> </a:t>
            </a:r>
            <a:r>
              <a:rPr lang="en-US" err="1"/>
              <a:t>også</a:t>
            </a:r>
            <a:r>
              <a:rPr lang="en-US"/>
              <a:t> </a:t>
            </a:r>
            <a:r>
              <a:rPr lang="en-US" err="1"/>
              <a:t>integrere</a:t>
            </a:r>
            <a:r>
              <a:rPr lang="en-US"/>
              <a:t> </a:t>
            </a:r>
            <a:r>
              <a:rPr lang="en-US" err="1"/>
              <a:t>github</a:t>
            </a:r>
            <a:r>
              <a:rPr lang="en-US"/>
              <a:t> inn </a:t>
            </a:r>
            <a:r>
              <a:rPr lang="en-US" err="1"/>
              <a:t>i</a:t>
            </a:r>
            <a:r>
              <a:rPr lang="en-US"/>
              <a:t> </a:t>
            </a:r>
            <a:r>
              <a:rPr lang="en-US" err="1"/>
              <a:t>arbeidsflyten</a:t>
            </a:r>
            <a:r>
              <a:rPr lang="en-US"/>
              <a:t> </a:t>
            </a:r>
            <a:r>
              <a:rPr lang="en-US" err="1"/>
              <a:t>vår</a:t>
            </a:r>
            <a:r>
              <a:rPr lang="en-US"/>
              <a:t>, </a:t>
            </a:r>
            <a:r>
              <a:rPr lang="en-US" err="1"/>
              <a:t>så</a:t>
            </a:r>
            <a:r>
              <a:rPr lang="en-US"/>
              <a:t> vi </a:t>
            </a:r>
            <a:r>
              <a:rPr lang="en-US" err="1"/>
              <a:t>kan</a:t>
            </a:r>
            <a:r>
              <a:rPr lang="en-US"/>
              <a:t> spore </a:t>
            </a:r>
            <a:r>
              <a:rPr lang="en-US" err="1"/>
              <a:t>kode</a:t>
            </a:r>
            <a:r>
              <a:rPr lang="en-US"/>
              <a:t> </a:t>
            </a:r>
            <a:r>
              <a:rPr lang="en-US" err="1"/>
              <a:t>fra</a:t>
            </a:r>
            <a:r>
              <a:rPr lang="en-US"/>
              <a:t> </a:t>
            </a:r>
            <a:r>
              <a:rPr lang="en-US" err="1"/>
              <a:t>github</a:t>
            </a:r>
            <a:r>
              <a:rPr lang="en-US"/>
              <a:t> </a:t>
            </a:r>
            <a:r>
              <a:rPr lang="en-US" err="1"/>
              <a:t>helt</a:t>
            </a:r>
            <a:r>
              <a:rPr lang="en-US"/>
              <a:t> </a:t>
            </a:r>
            <a:r>
              <a:rPr lang="en-US" err="1"/>
              <a:t>tilbake</a:t>
            </a:r>
            <a:r>
              <a:rPr lang="en-US"/>
              <a:t> </a:t>
            </a:r>
            <a:r>
              <a:rPr lang="en-US" err="1"/>
              <a:t>til</a:t>
            </a:r>
            <a:r>
              <a:rPr lang="en-US"/>
              <a:t> </a:t>
            </a:r>
            <a:r>
              <a:rPr lang="en-US" err="1"/>
              <a:t>sprinten</a:t>
            </a:r>
            <a:r>
              <a:rPr lang="en-US"/>
              <a:t> det den </a:t>
            </a:r>
            <a:r>
              <a:rPr lang="en-US" err="1"/>
              <a:t>har</a:t>
            </a:r>
            <a:r>
              <a:rPr lang="en-US"/>
              <a:t> </a:t>
            </a:r>
            <a:r>
              <a:rPr lang="en-US" err="1"/>
              <a:t>opprinnelse</a:t>
            </a:r>
            <a:r>
              <a:rPr lang="en-US"/>
              <a:t> </a:t>
            </a:r>
            <a:r>
              <a:rPr lang="en-US" err="1"/>
              <a:t>fra</a:t>
            </a:r>
            <a:r>
              <a:rPr lang="en-US"/>
              <a:t> </a:t>
            </a:r>
            <a:r>
              <a:rPr lang="en-US" err="1"/>
              <a:t>inne</a:t>
            </a:r>
            <a:r>
              <a:rPr lang="en-US"/>
              <a:t> </a:t>
            </a:r>
            <a:r>
              <a:rPr lang="en-US" err="1"/>
              <a:t>i</a:t>
            </a:r>
            <a:r>
              <a:rPr lang="en-US"/>
              <a:t> taiga.</a:t>
            </a:r>
          </a:p>
        </p:txBody>
      </p:sp>
      <p:sp>
        <p:nvSpPr>
          <p:cNvPr id="4" name="Slide Number Placeholder 3"/>
          <p:cNvSpPr>
            <a:spLocks noGrp="1"/>
          </p:cNvSpPr>
          <p:nvPr>
            <p:ph type="sldNum" sz="quarter" idx="5"/>
          </p:nvPr>
        </p:nvSpPr>
        <p:spPr/>
        <p:txBody>
          <a:bodyPr/>
          <a:lstStyle/>
          <a:p>
            <a:fld id="{D7D31223-BDC3-420F-94D0-A5A880E5B3B2}" type="slidenum">
              <a:rPr lang="en-US"/>
              <a:t>7</a:t>
            </a:fld>
            <a:endParaRPr lang="en-US"/>
          </a:p>
        </p:txBody>
      </p:sp>
    </p:spTree>
    <p:extLst>
      <p:ext uri="{BB962C8B-B14F-4D97-AF65-F5344CB8AC3E}">
        <p14:creationId xmlns:p14="http://schemas.microsoft.com/office/powerpoint/2010/main" val="3106883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7D31223-BDC3-420F-94D0-A5A880E5B3B2}" type="slidenum">
              <a:rPr lang="en-US"/>
              <a:t>8</a:t>
            </a:fld>
            <a:endParaRPr lang="en-US"/>
          </a:p>
        </p:txBody>
      </p:sp>
    </p:spTree>
    <p:extLst>
      <p:ext uri="{BB962C8B-B14F-4D97-AF65-F5344CB8AC3E}">
        <p14:creationId xmlns:p14="http://schemas.microsoft.com/office/powerpoint/2010/main" val="387448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a:t>I starten av et forskningsprosjekt kan utviklingen av krav være utfordrende på grunn av uklare mål. Når vi ikke ha full oversikt over hva som er mulig eller ikke mulig å oppnå, kan det være vanskelig å utvikle strenge krav. Som dette forsøket på krav vi hadde helt i starten, her antok vi at vi skulle jobbe mot et produkt. Prøvde oss på strenge krav oppimot en arkitektur på en drone. Gjennom flere iterasjoner har kravene våre blitt løsere og løsere for hver uke. Fra strenge krav til mot et produkt til mer generelle krav. Hvor vi til slutt endte opp med krav for informasjonen som skal bli generert gjennom studien. Dette var de kravene som vi følte vi kunne utforme på dette punktet i dette prosjektet. </a:t>
            </a:r>
          </a:p>
          <a:p>
            <a:r>
              <a:rPr lang="nb-NO"/>
              <a:t>Som prosjektet utvikler seg, kan oppgaven endre seg, derfor er det viktig å være fleksible og tilpasse kravene underveis i prosjektet. Dette kan kreve en del justeringer og tilpasninger i løpet av prosjektet, men til slutt vil det føre til en mer vellykket forskningsprosess. Det å ha nøyaktige og reproduserbare data, samt data som er lesbare og oversiktlige, vil sikre at forskningen er av høy kvalitet.</a:t>
            </a:r>
          </a:p>
          <a:p>
            <a:r>
              <a:rPr lang="nb-NO"/>
              <a:t>Derfor kan det også være nødvendig å gjøre kompromisser mellom ønskede resultater og realistiske muligheter. Dette kan gjøre det er krevende å utvikle krav som dekker både forskningsmålene og de praktiske begrensningene. </a:t>
            </a:r>
            <a:br>
              <a:rPr lang="nb-NO"/>
            </a:br>
            <a:r>
              <a:rPr lang="nb-NO"/>
              <a:t>Vi kan også ha ulike oppfatninger om hva som er viktig i prosjektet, noe som kan føre til uenighet om hvilke krav som bør prioriteres.</a:t>
            </a:r>
          </a:p>
          <a:p>
            <a:r>
              <a:rPr lang="nb-NO"/>
              <a:t>Det er viktig å dokumentere forskningen på en måte som gjør at den blir lett å forstå og bruke videre. Dette sikrer at forskningen ikke bare er nyttig for teamet, men også for andre som ønsker å videreutvikle eller bygge videre på den. Tydelige og utfyllende krav underveis vil sikre at forskningen er av høy kvalitet.</a:t>
            </a:r>
          </a:p>
          <a:p>
            <a:r>
              <a:rPr lang="nb-NO"/>
              <a:t>Dette leder da inn i testkriteriene våre. Siden testkriteriene skal brukes til å evaluere om et produkt eller system oppfyller kravene som er satt, kommer vi tilbake til noen av de samme problemene som vi hadde når vi skulle utvikle kravene. I dette tilfellet har vi ikke noen krav å evaluere.</a:t>
            </a:r>
          </a:p>
          <a:p>
            <a:r>
              <a:rPr lang="nb-NO"/>
              <a:t>Men vi har valgt å lage noen testkriterier for hvordan vi vil kvalitet sikre dataen som blir generert gjennom eksperimentene som vi kommer til å gjennomføre i løpet av prosjektets forløp, samt hvordan vi kan visualisere informasjonen vi finner på en god måte.</a:t>
            </a:r>
          </a:p>
          <a:p>
            <a:endParaRPr lang="en-US">
              <a:cs typeface="Calibri"/>
            </a:endParaRPr>
          </a:p>
        </p:txBody>
      </p:sp>
      <p:sp>
        <p:nvSpPr>
          <p:cNvPr id="4" name="Slide Number Placeholder 3"/>
          <p:cNvSpPr>
            <a:spLocks noGrp="1"/>
          </p:cNvSpPr>
          <p:nvPr>
            <p:ph type="sldNum" sz="quarter" idx="5"/>
          </p:nvPr>
        </p:nvSpPr>
        <p:spPr/>
        <p:txBody>
          <a:bodyPr/>
          <a:lstStyle/>
          <a:p>
            <a:fld id="{D7D31223-BDC3-420F-94D0-A5A880E5B3B2}" type="slidenum">
              <a:rPr lang="en-US"/>
              <a:t>10</a:t>
            </a:fld>
            <a:endParaRPr lang="en-US"/>
          </a:p>
        </p:txBody>
      </p:sp>
    </p:spTree>
    <p:extLst>
      <p:ext uri="{BB962C8B-B14F-4D97-AF65-F5344CB8AC3E}">
        <p14:creationId xmlns:p14="http://schemas.microsoft.com/office/powerpoint/2010/main" val="1827026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Vi har satt noen milepæler for prosjektet og har delt opp prosjektets gang i fire faser:</a:t>
            </a: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 </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1</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denne fasen har vi definert oppgaven og planlagt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kordan</a:t>
            </a:r>
            <a:r>
              <a:rPr lang="nb-NO" sz="1800">
                <a:effectLst/>
                <a:latin typeface="Times New Roman" panose="02020603050405020304" pitchFamily="18" charset="0"/>
                <a:ea typeface="Times New Roman" panose="02020603050405020304" pitchFamily="18" charset="0"/>
                <a:cs typeface="Arial" panose="020B0604020202020204" pitchFamily="34" charset="0"/>
              </a:rPr>
              <a:t> den skal dokumenteres underveis, i hovedsak:</a:t>
            </a:r>
            <a:endParaRPr lang="nb-NO" sz="18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Definert en oppgavebeskrivelse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Utarbeida krav og testkriterier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Oppretta en prosjektplan med metode/modell og milepæler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Laga en risikoanalyse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2</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Der vil sprintene fokusere på å samle inn data ved hjelp av en iterativ prosess over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fleire</a:t>
            </a:r>
            <a:r>
              <a:rPr lang="nb-NO" sz="1800">
                <a:effectLst/>
                <a:latin typeface="Times New Roman" panose="02020603050405020304" pitchFamily="18" charset="0"/>
                <a:ea typeface="Times New Roman" panose="02020603050405020304" pitchFamily="18" charset="0"/>
                <a:cs typeface="Arial" panose="020B0604020202020204" pitchFamily="34" charset="0"/>
              </a:rPr>
              <a:t> uker. Design vil også bli utviklet samtidig, og kan overføres til Fase 3.</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3</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sprintene i Fase 3 vil vi fokusere på å teste og dokumentere resultatene. Designfasen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vil kunne fortsette i denne perioden, hvis nødvendig. Både Fase 2 og 3 vil naturligvis gå litt inn i</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hverandre.</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4</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 siste sprintene vil væra dedikert til å fullføre rapporten og eventuelle utestående oppgaver.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Denne fasen innebærer å ordne opp i alle løse tråder og sikre at rapporten er polert og klar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for innlevering. Det er viktig at vi setter av nok tid i denne fasen for å sikre at rapporten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har en høy standard.</a:t>
            </a:r>
            <a:endParaRPr lang="nb-NO" sz="1800">
              <a:effectLst/>
              <a:latin typeface="Calibri" panose="020F0502020204030204" pitchFamily="34" charset="0"/>
              <a:ea typeface="Calibri" panose="020F0502020204030204" pitchFamily="34" charset="0"/>
              <a:cs typeface="Arial" panose="020B0604020202020204" pitchFamily="34" charset="0"/>
            </a:endParaRPr>
          </a:p>
        </p:txBody>
      </p:sp>
      <p:sp>
        <p:nvSpPr>
          <p:cNvPr id="4" name="Plassholder for lysbildenummer 3"/>
          <p:cNvSpPr>
            <a:spLocks noGrp="1"/>
          </p:cNvSpPr>
          <p:nvPr>
            <p:ph type="sldNum" sz="quarter" idx="5"/>
          </p:nvPr>
        </p:nvSpPr>
        <p:spPr/>
        <p:txBody>
          <a:bodyPr/>
          <a:lstStyle/>
          <a:p>
            <a:fld id="{D7D31223-BDC3-420F-94D0-A5A880E5B3B2}" type="slidenum">
              <a:rPr lang="nb-NO" smtClean="0"/>
              <a:t>12</a:t>
            </a:fld>
            <a:endParaRPr lang="nb-NO"/>
          </a:p>
        </p:txBody>
      </p:sp>
    </p:spTree>
    <p:extLst>
      <p:ext uri="{BB962C8B-B14F-4D97-AF65-F5344CB8AC3E}">
        <p14:creationId xmlns:p14="http://schemas.microsoft.com/office/powerpoint/2010/main" val="964332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Vi har satt noen milepæler for prosjektet og har delt opp prosjektets gang i fire faser:</a:t>
            </a: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 </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1</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denne fasen har vi definert oppgaven og planlagt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kordan</a:t>
            </a:r>
            <a:r>
              <a:rPr lang="nb-NO" sz="1800">
                <a:effectLst/>
                <a:latin typeface="Times New Roman" panose="02020603050405020304" pitchFamily="18" charset="0"/>
                <a:ea typeface="Times New Roman" panose="02020603050405020304" pitchFamily="18" charset="0"/>
                <a:cs typeface="Arial" panose="020B0604020202020204" pitchFamily="34" charset="0"/>
              </a:rPr>
              <a:t> den skal dokumenteres underveis, i hovedsak:</a:t>
            </a:r>
            <a:endParaRPr lang="nb-NO" sz="18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Definert en oppgavebeskrivelse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Utarbeida krav og testkriterier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Oppretta en prosjektplan med metode/modell og milepæler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Laga en risikoanalyse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2</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Der vil sprintene fokusere på å samle inn data ved hjelp av en iterativ prosess over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fleire</a:t>
            </a:r>
            <a:r>
              <a:rPr lang="nb-NO" sz="1800">
                <a:effectLst/>
                <a:latin typeface="Times New Roman" panose="02020603050405020304" pitchFamily="18" charset="0"/>
                <a:ea typeface="Times New Roman" panose="02020603050405020304" pitchFamily="18" charset="0"/>
                <a:cs typeface="Arial" panose="020B0604020202020204" pitchFamily="34" charset="0"/>
              </a:rPr>
              <a:t> uker. Design vil også bli utviklet samtidig, og kan overføres til Fase 3.</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3</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sprintene i Fase 3 vil vi fokusere på å teste og dokumentere resultatene. Designfasen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vil kunne fortsette i denne perioden, hvis nødvendig. Både Fase 2 og 3 vil naturligvis gå litt inn i</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hverandre.</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4</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 siste sprintene vil væra dedikert til å fullføre rapporten og eventuelle utestående oppgaver.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Denne fasen innebærer å ordne opp i alle løse tråder og sikre at rapporten er polert og klar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for innlevering. Det er viktig at vi setter av nok tid i denne fasen for å sikre at rapporten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har en høy standard.</a:t>
            </a:r>
            <a:endParaRPr lang="nb-NO" sz="1800">
              <a:effectLst/>
              <a:latin typeface="Calibri" panose="020F0502020204030204" pitchFamily="34" charset="0"/>
              <a:ea typeface="Calibri" panose="020F0502020204030204" pitchFamily="34" charset="0"/>
              <a:cs typeface="Arial" panose="020B0604020202020204" pitchFamily="34" charset="0"/>
            </a:endParaRPr>
          </a:p>
        </p:txBody>
      </p:sp>
      <p:sp>
        <p:nvSpPr>
          <p:cNvPr id="4" name="Plassholder for lysbildenummer 3"/>
          <p:cNvSpPr>
            <a:spLocks noGrp="1"/>
          </p:cNvSpPr>
          <p:nvPr>
            <p:ph type="sldNum" sz="quarter" idx="5"/>
          </p:nvPr>
        </p:nvSpPr>
        <p:spPr/>
        <p:txBody>
          <a:bodyPr/>
          <a:lstStyle/>
          <a:p>
            <a:fld id="{D7D31223-BDC3-420F-94D0-A5A880E5B3B2}" type="slidenum">
              <a:rPr lang="nb-NO" smtClean="0"/>
              <a:t>13</a:t>
            </a:fld>
            <a:endParaRPr lang="nb-NO"/>
          </a:p>
        </p:txBody>
      </p:sp>
    </p:spTree>
    <p:extLst>
      <p:ext uri="{BB962C8B-B14F-4D97-AF65-F5344CB8AC3E}">
        <p14:creationId xmlns:p14="http://schemas.microsoft.com/office/powerpoint/2010/main" val="2384622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Vi har satt noen milepæler for prosjektet og har delt opp prosjektets gang i fire faser:</a:t>
            </a: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 </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1</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denne fasen har vi definert oppgaven og planlagt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kordan</a:t>
            </a:r>
            <a:r>
              <a:rPr lang="nb-NO" sz="1800">
                <a:effectLst/>
                <a:latin typeface="Times New Roman" panose="02020603050405020304" pitchFamily="18" charset="0"/>
                <a:ea typeface="Times New Roman" panose="02020603050405020304" pitchFamily="18" charset="0"/>
                <a:cs typeface="Arial" panose="020B0604020202020204" pitchFamily="34" charset="0"/>
              </a:rPr>
              <a:t> den skal dokumenteres underveis, i hovedsak:</a:t>
            </a:r>
            <a:endParaRPr lang="nb-NO" sz="18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Definert en oppgavebeskrivelse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Utarbeida krav og testkriterier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Oppretta en prosjektplan med metode/modell og milepæler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Laga en risikoanalyse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2</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Der vil sprintene fokusere på å samle inn data ved hjelp av en iterativ prosess over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fleire</a:t>
            </a:r>
            <a:r>
              <a:rPr lang="nb-NO" sz="1800">
                <a:effectLst/>
                <a:latin typeface="Times New Roman" panose="02020603050405020304" pitchFamily="18" charset="0"/>
                <a:ea typeface="Times New Roman" panose="02020603050405020304" pitchFamily="18" charset="0"/>
                <a:cs typeface="Arial" panose="020B0604020202020204" pitchFamily="34" charset="0"/>
              </a:rPr>
              <a:t> uker. Design vil også bli utviklet samtidig, og kan overføres til Fase 3.</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3</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sprintene i Fase 3 vil vi fokusere på å teste og dokumentere resultatene. Designfasen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vil kunne fortsette i denne perioden, hvis nødvendig. Både Fase 2 og 3 vil naturligvis gå litt inn i</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hverandre.</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4</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 siste sprintene vil væra dedikert til å fullføre rapporten og eventuelle utestående oppgaver.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Denne fasen innebærer å ordne opp i alle løse tråder og sikre at rapporten er polert og klar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for innlevering. Det er viktig at vi setter av nok tid i denne fasen for å sikre at rapporten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har en høy standard.</a:t>
            </a:r>
            <a:endParaRPr lang="nb-NO" sz="1800">
              <a:effectLst/>
              <a:latin typeface="Calibri" panose="020F0502020204030204" pitchFamily="34" charset="0"/>
              <a:ea typeface="Calibri" panose="020F0502020204030204" pitchFamily="34" charset="0"/>
              <a:cs typeface="Arial" panose="020B0604020202020204" pitchFamily="34" charset="0"/>
            </a:endParaRPr>
          </a:p>
        </p:txBody>
      </p:sp>
      <p:sp>
        <p:nvSpPr>
          <p:cNvPr id="4" name="Plassholder for lysbildenummer 3"/>
          <p:cNvSpPr>
            <a:spLocks noGrp="1"/>
          </p:cNvSpPr>
          <p:nvPr>
            <p:ph type="sldNum" sz="quarter" idx="5"/>
          </p:nvPr>
        </p:nvSpPr>
        <p:spPr/>
        <p:txBody>
          <a:bodyPr/>
          <a:lstStyle/>
          <a:p>
            <a:fld id="{D7D31223-BDC3-420F-94D0-A5A880E5B3B2}" type="slidenum">
              <a:rPr lang="nb-NO" smtClean="0"/>
              <a:t>14</a:t>
            </a:fld>
            <a:endParaRPr lang="nb-NO"/>
          </a:p>
        </p:txBody>
      </p:sp>
    </p:spTree>
    <p:extLst>
      <p:ext uri="{BB962C8B-B14F-4D97-AF65-F5344CB8AC3E}">
        <p14:creationId xmlns:p14="http://schemas.microsoft.com/office/powerpoint/2010/main" val="634385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Vi har satt noen milepæler for prosjektet og har delt opp prosjektets gang i fire faser:</a:t>
            </a: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 </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1</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denne fasen har vi definert oppgaven og planlagt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kordan</a:t>
            </a:r>
            <a:r>
              <a:rPr lang="nb-NO" sz="1800">
                <a:effectLst/>
                <a:latin typeface="Times New Roman" panose="02020603050405020304" pitchFamily="18" charset="0"/>
                <a:ea typeface="Times New Roman" panose="02020603050405020304" pitchFamily="18" charset="0"/>
                <a:cs typeface="Arial" panose="020B0604020202020204" pitchFamily="34" charset="0"/>
              </a:rPr>
              <a:t> den skal dokumenteres underveis, i hovedsak:</a:t>
            </a:r>
            <a:endParaRPr lang="nb-NO" sz="18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Definert en oppgavebeskrivelse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Utarbeida krav og testkriterier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Oppretta en prosjektplan med metode/modell og milepæler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Laga en risikoanalyse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2</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Der vil sprintene fokusere på å samle inn data ved hjelp av en iterativ prosess over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fleire</a:t>
            </a:r>
            <a:r>
              <a:rPr lang="nb-NO" sz="1800">
                <a:effectLst/>
                <a:latin typeface="Times New Roman" panose="02020603050405020304" pitchFamily="18" charset="0"/>
                <a:ea typeface="Times New Roman" panose="02020603050405020304" pitchFamily="18" charset="0"/>
                <a:cs typeface="Arial" panose="020B0604020202020204" pitchFamily="34" charset="0"/>
              </a:rPr>
              <a:t> uker. Design vil også bli utviklet samtidig, og kan overføres til Fase 3.</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3</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sprintene i Fase 3 vil vi fokusere på å teste og dokumentere resultatene. Designfasen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vil kunne fortsette i denne perioden, hvis nødvendig. Både Fase 2 og 3 vil naturligvis gå litt inn i</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hverandre.</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4</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 siste sprintene vil væra dedikert til å fullføre rapporten og eventuelle utestående oppgaver.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Denne fasen innebærer å ordne opp i alle løse tråder og sikre at rapporten er polert og klar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for innlevering. Det er viktig at vi setter av nok tid i denne fasen for å sikre at rapporten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har en høy standard.</a:t>
            </a:r>
            <a:endParaRPr lang="nb-NO" sz="1800">
              <a:effectLst/>
              <a:latin typeface="Calibri" panose="020F0502020204030204" pitchFamily="34" charset="0"/>
              <a:ea typeface="Calibri" panose="020F0502020204030204" pitchFamily="34" charset="0"/>
              <a:cs typeface="Arial" panose="020B0604020202020204" pitchFamily="34" charset="0"/>
            </a:endParaRPr>
          </a:p>
        </p:txBody>
      </p:sp>
      <p:sp>
        <p:nvSpPr>
          <p:cNvPr id="4" name="Plassholder for lysbildenummer 3"/>
          <p:cNvSpPr>
            <a:spLocks noGrp="1"/>
          </p:cNvSpPr>
          <p:nvPr>
            <p:ph type="sldNum" sz="quarter" idx="5"/>
          </p:nvPr>
        </p:nvSpPr>
        <p:spPr/>
        <p:txBody>
          <a:bodyPr/>
          <a:lstStyle/>
          <a:p>
            <a:fld id="{D7D31223-BDC3-420F-94D0-A5A880E5B3B2}" type="slidenum">
              <a:rPr lang="nb-NO" smtClean="0"/>
              <a:t>15</a:t>
            </a:fld>
            <a:endParaRPr lang="nb-NO"/>
          </a:p>
        </p:txBody>
      </p:sp>
    </p:spTree>
    <p:extLst>
      <p:ext uri="{BB962C8B-B14F-4D97-AF65-F5344CB8AC3E}">
        <p14:creationId xmlns:p14="http://schemas.microsoft.com/office/powerpoint/2010/main" val="1912782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Vi har satt noen milepæler for prosjektet og har delt opp prosjektets gang i fire faser:</a:t>
            </a: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 </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1</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denne fasen har vi definert oppgaven og planlagt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kordan</a:t>
            </a:r>
            <a:r>
              <a:rPr lang="nb-NO" sz="1800">
                <a:effectLst/>
                <a:latin typeface="Times New Roman" panose="02020603050405020304" pitchFamily="18" charset="0"/>
                <a:ea typeface="Times New Roman" panose="02020603050405020304" pitchFamily="18" charset="0"/>
                <a:cs typeface="Arial" panose="020B0604020202020204" pitchFamily="34" charset="0"/>
              </a:rPr>
              <a:t> den skal dokumenteres underveis, i hovedsak:</a:t>
            </a:r>
            <a:endParaRPr lang="nb-NO" sz="18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Definert en oppgavebeskrivelse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Utarbeida krav og testkriterier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Oppretta en prosjektplan med metode/modell og milepæler</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342900" lvl="0"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Laga en risikoanalyse</a:t>
            </a: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Fase 2</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nb-NO" sz="1800">
                <a:effectLst/>
                <a:latin typeface="Times New Roman" panose="02020603050405020304" pitchFamily="18" charset="0"/>
                <a:ea typeface="Times New Roman" panose="02020603050405020304" pitchFamily="18" charset="0"/>
                <a:cs typeface="Arial" panose="020B0604020202020204" pitchFamily="34" charset="0"/>
              </a:rPr>
              <a:t>Der vil sprintene fokusere på å samle inn data ved hjelp av en iterativ prosess over </a:t>
            </a:r>
            <a:r>
              <a:rPr lang="nb-NO" sz="1800" err="1">
                <a:effectLst/>
                <a:latin typeface="Times New Roman" panose="02020603050405020304" pitchFamily="18" charset="0"/>
                <a:ea typeface="Times New Roman" panose="02020603050405020304" pitchFamily="18" charset="0"/>
                <a:cs typeface="Arial" panose="020B0604020202020204" pitchFamily="34" charset="0"/>
              </a:rPr>
              <a:t>fleire</a:t>
            </a:r>
            <a:r>
              <a:rPr lang="nb-NO" sz="1800">
                <a:effectLst/>
                <a:latin typeface="Times New Roman" panose="02020603050405020304" pitchFamily="18" charset="0"/>
                <a:ea typeface="Times New Roman" panose="02020603050405020304" pitchFamily="18" charset="0"/>
                <a:cs typeface="Arial" panose="020B0604020202020204" pitchFamily="34" charset="0"/>
              </a:rPr>
              <a:t> uker. Design vil også bli utviklet samtidig, og kan overføres til Fase 3.</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3</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I sprintene i Fase 3 vil vi fokusere på å teste og dokumentere resultatene. Designfasen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vil kunne fortsette i denne perioden, hvis nødvendig. Både Fase 2 og 3 vil naturligvis gå litt inn i</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hverandre.</a:t>
            </a:r>
            <a:endParaRPr lang="nb-NO" sz="18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Fase 4</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 siste sprintene vil væra dedikert til å fullføre rapporten og eventuelle utestående oppgaver.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Denne fasen innebærer å ordne opp i alle løse tråder og sikre at rapporten er polert og klar</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for innlevering. Det er viktig at vi setter av nok tid i denne fasen for å sikre at rapporten</a:t>
            </a:r>
            <a:br>
              <a:rPr lang="nb-NO" sz="1800">
                <a:effectLst/>
                <a:latin typeface="Times New Roman" panose="02020603050405020304" pitchFamily="18" charset="0"/>
                <a:ea typeface="Times New Roman" panose="02020603050405020304" pitchFamily="18" charset="0"/>
                <a:cs typeface="Arial" panose="020B0604020202020204" pitchFamily="34" charset="0"/>
              </a:rPr>
            </a:br>
            <a:r>
              <a:rPr lang="nb-NO" sz="1800">
                <a:effectLst/>
                <a:latin typeface="Times New Roman" panose="02020603050405020304" pitchFamily="18" charset="0"/>
                <a:ea typeface="Times New Roman" panose="02020603050405020304" pitchFamily="18" charset="0"/>
                <a:cs typeface="Arial" panose="020B0604020202020204" pitchFamily="34" charset="0"/>
              </a:rPr>
              <a:t>har en høy standard.</a:t>
            </a:r>
            <a:endParaRPr lang="nb-NO" sz="1800">
              <a:effectLst/>
              <a:latin typeface="Calibri" panose="020F0502020204030204" pitchFamily="34" charset="0"/>
              <a:ea typeface="Calibri" panose="020F0502020204030204" pitchFamily="34" charset="0"/>
              <a:cs typeface="Arial" panose="020B0604020202020204" pitchFamily="34" charset="0"/>
            </a:endParaRPr>
          </a:p>
        </p:txBody>
      </p:sp>
      <p:sp>
        <p:nvSpPr>
          <p:cNvPr id="4" name="Plassholder for lysbildenummer 3"/>
          <p:cNvSpPr>
            <a:spLocks noGrp="1"/>
          </p:cNvSpPr>
          <p:nvPr>
            <p:ph type="sldNum" sz="quarter" idx="5"/>
          </p:nvPr>
        </p:nvSpPr>
        <p:spPr/>
        <p:txBody>
          <a:bodyPr/>
          <a:lstStyle/>
          <a:p>
            <a:fld id="{D7D31223-BDC3-420F-94D0-A5A880E5B3B2}" type="slidenum">
              <a:rPr lang="nb-NO" smtClean="0"/>
              <a:t>16</a:t>
            </a:fld>
            <a:endParaRPr lang="nb-NO"/>
          </a:p>
        </p:txBody>
      </p:sp>
    </p:spTree>
    <p:extLst>
      <p:ext uri="{BB962C8B-B14F-4D97-AF65-F5344CB8AC3E}">
        <p14:creationId xmlns:p14="http://schemas.microsoft.com/office/powerpoint/2010/main" val="254700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February 10, 2023</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60246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February 10, 2023</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588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February 10, 2023</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27843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February 10, 2023</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00145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February 10, 2023</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791456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February 10, 2023</a:t>
            </a:fld>
            <a:endParaRPr lang="en-US"/>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89486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February 10, 2023</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8527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February 10, 2023</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237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February 10, 2023</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906524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February 10, 2023</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27201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February 10, 2023</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97685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February 10, 2023</a:t>
            </a:fld>
            <a:endParaRPr lang="en-US">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mc:Choice xmlns:p14="http://schemas.microsoft.com/office/powerpoint/2010/main"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1253308004"/>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1" r:id="rId7"/>
    <p:sldLayoutId id="2147483742" r:id="rId8"/>
    <p:sldLayoutId id="2147483749" r:id="rId9"/>
    <p:sldLayoutId id="2147483740" r:id="rId10"/>
    <p:sldLayoutId id="2147483750"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9">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8"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8" name="Ink 11">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7" name="Rectangle 13">
            <a:extLst>
              <a:ext uri="{FF2B5EF4-FFF2-40B4-BE49-F238E27FC236}">
                <a16:creationId xmlns:a16="http://schemas.microsoft.com/office/drawing/2014/main" id="{ABA4B6D2-67B7-4DDF-9D67-252A664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ilde 2">
            <a:extLst>
              <a:ext uri="{FF2B5EF4-FFF2-40B4-BE49-F238E27FC236}">
                <a16:creationId xmlns:a16="http://schemas.microsoft.com/office/drawing/2014/main" id="{8EBC3821-2F0C-3940-7BD2-8D3BBD5653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1241" y="803140"/>
            <a:ext cx="7169518" cy="5251720"/>
          </a:xfrm>
          <a:prstGeom prst="rect">
            <a:avLst/>
          </a:prstGeom>
        </p:spPr>
      </p:pic>
    </p:spTree>
    <p:extLst>
      <p:ext uri="{BB962C8B-B14F-4D97-AF65-F5344CB8AC3E}">
        <p14:creationId xmlns:p14="http://schemas.microsoft.com/office/powerpoint/2010/main" val="4253124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760028" cy="2486294"/>
          </a:xfrm>
        </p:spPr>
        <p:txBody>
          <a:bodyPr vert="horz" lIns="91440" tIns="45720" rIns="91440" bIns="45720" rtlCol="0">
            <a:normAutofit/>
          </a:bodyPr>
          <a:lstStyle/>
          <a:p>
            <a:r>
              <a:rPr lang="nb-NO">
                <a:latin typeface="Times New Roman"/>
                <a:ea typeface="Batang"/>
                <a:cs typeface="Times New Roman"/>
              </a:rPr>
              <a:t>Krav</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9" name="Plassholder for innhold 5">
            <a:extLst>
              <a:ext uri="{FF2B5EF4-FFF2-40B4-BE49-F238E27FC236}">
                <a16:creationId xmlns:a16="http://schemas.microsoft.com/office/drawing/2014/main" id="{C0F15F20-1CD8-339F-29CE-23437CEB1FA4}"/>
              </a:ext>
            </a:extLst>
          </p:cNvPr>
          <p:cNvSpPr txBox="1">
            <a:spLocks/>
          </p:cNvSpPr>
          <p:nvPr/>
        </p:nvSpPr>
        <p:spPr>
          <a:xfrm>
            <a:off x="764005" y="2125348"/>
            <a:ext cx="5372100" cy="4371705"/>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a:latin typeface="Times New Roman"/>
                <a:ea typeface="Batang"/>
                <a:cs typeface="Times New Roman"/>
              </a:rPr>
              <a:t>Utvikling av krav i starten av en</a:t>
            </a:r>
            <a:br>
              <a:rPr lang="nb-NO">
                <a:latin typeface="Times New Roman"/>
                <a:ea typeface="Batang"/>
                <a:cs typeface="Times New Roman"/>
              </a:rPr>
            </a:br>
            <a:r>
              <a:rPr lang="nb-NO">
                <a:latin typeface="Times New Roman"/>
                <a:ea typeface="Batang"/>
                <a:cs typeface="Times New Roman"/>
              </a:rPr>
              <a:t>forskningsoppgave</a:t>
            </a:r>
          </a:p>
          <a:p>
            <a:r>
              <a:rPr lang="nb-NO">
                <a:latin typeface="Times New Roman"/>
                <a:ea typeface="Batang"/>
                <a:cs typeface="Times New Roman"/>
              </a:rPr>
              <a:t>Hvordan vi har jobbet med</a:t>
            </a:r>
            <a:br>
              <a:rPr lang="nb-NO">
                <a:latin typeface="Times New Roman"/>
                <a:ea typeface="Batang"/>
                <a:cs typeface="Times New Roman"/>
              </a:rPr>
            </a:br>
            <a:r>
              <a:rPr lang="nb-NO" err="1">
                <a:latin typeface="Times New Roman"/>
                <a:ea typeface="Batang"/>
                <a:cs typeface="Times New Roman"/>
              </a:rPr>
              <a:t>user</a:t>
            </a:r>
            <a:r>
              <a:rPr lang="nb-NO">
                <a:latin typeface="Times New Roman"/>
                <a:ea typeface="Batang"/>
                <a:cs typeface="Times New Roman"/>
              </a:rPr>
              <a:t> </a:t>
            </a:r>
            <a:r>
              <a:rPr lang="nb-NO" err="1">
                <a:latin typeface="Times New Roman"/>
                <a:ea typeface="Batang"/>
                <a:cs typeface="Times New Roman"/>
              </a:rPr>
              <a:t>stories</a:t>
            </a:r>
            <a:r>
              <a:rPr lang="nb-NO">
                <a:latin typeface="Times New Roman"/>
                <a:ea typeface="Batang"/>
                <a:cs typeface="Times New Roman"/>
              </a:rPr>
              <a:t> og krav til nå</a:t>
            </a:r>
          </a:p>
          <a:p>
            <a:r>
              <a:rPr lang="nb-NO">
                <a:latin typeface="Times New Roman"/>
                <a:ea typeface="Batang"/>
                <a:cs typeface="Times New Roman"/>
              </a:rPr>
              <a:t>Datanøyaktighet</a:t>
            </a:r>
          </a:p>
          <a:p>
            <a:r>
              <a:rPr lang="nb-NO">
                <a:latin typeface="Times New Roman"/>
                <a:ea typeface="Batang"/>
                <a:cs typeface="Times New Roman"/>
              </a:rPr>
              <a:t>Visualisering av data</a:t>
            </a:r>
          </a:p>
          <a:p>
            <a:r>
              <a:rPr lang="nb-NO">
                <a:latin typeface="Times New Roman"/>
                <a:ea typeface="Batang"/>
                <a:cs typeface="Times New Roman"/>
              </a:rPr>
              <a:t>Dokumentasjon</a:t>
            </a:r>
          </a:p>
          <a:p>
            <a:r>
              <a:rPr lang="nb-NO">
                <a:latin typeface="Times New Roman"/>
                <a:ea typeface="Batang"/>
                <a:cs typeface="Times New Roman"/>
              </a:rPr>
              <a:t>Hvordan utvikle krav underveis</a:t>
            </a:r>
          </a:p>
          <a:p>
            <a:endParaRPr lang="nb-NO">
              <a:latin typeface="Times New Roman"/>
              <a:ea typeface="Batang"/>
              <a:cs typeface="Times New Roman"/>
            </a:endParaRPr>
          </a:p>
        </p:txBody>
      </p:sp>
      <p:pic>
        <p:nvPicPr>
          <p:cNvPr id="6" name="Picture 7">
            <a:extLst>
              <a:ext uri="{FF2B5EF4-FFF2-40B4-BE49-F238E27FC236}">
                <a16:creationId xmlns:a16="http://schemas.microsoft.com/office/drawing/2014/main" id="{E97D58ED-9472-E20D-7ED6-7EB74B34F265}"/>
              </a:ext>
            </a:extLst>
          </p:cNvPr>
          <p:cNvPicPr>
            <a:picLocks noChangeAspect="1"/>
          </p:cNvPicPr>
          <p:nvPr/>
        </p:nvPicPr>
        <p:blipFill>
          <a:blip r:embed="rId3"/>
          <a:stretch>
            <a:fillRect/>
          </a:stretch>
        </p:blipFill>
        <p:spPr>
          <a:xfrm>
            <a:off x="4972493" y="1382231"/>
            <a:ext cx="7004384" cy="4095870"/>
          </a:xfrm>
          <a:prstGeom prst="rect">
            <a:avLst/>
          </a:prstGeom>
        </p:spPr>
      </p:pic>
    </p:spTree>
    <p:extLst>
      <p:ext uri="{BB962C8B-B14F-4D97-AF65-F5344CB8AC3E}">
        <p14:creationId xmlns:p14="http://schemas.microsoft.com/office/powerpoint/2010/main" val="1996131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44">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46">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940161"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1050879" y="609601"/>
            <a:ext cx="4476464" cy="1216024"/>
          </a:xfrm>
        </p:spPr>
        <p:txBody>
          <a:bodyPr vert="horz" lIns="91440" tIns="45720" rIns="91440" bIns="45720" rtlCol="0">
            <a:normAutofit/>
          </a:bodyPr>
          <a:lstStyle/>
          <a:p>
            <a:r>
              <a:rPr lang="nb-NO"/>
              <a:t>Testkriterier</a:t>
            </a:r>
          </a:p>
        </p:txBody>
      </p:sp>
      <p:sp>
        <p:nvSpPr>
          <p:cNvPr id="42" name="Content Placeholder 41">
            <a:extLst>
              <a:ext uri="{FF2B5EF4-FFF2-40B4-BE49-F238E27FC236}">
                <a16:creationId xmlns:a16="http://schemas.microsoft.com/office/drawing/2014/main" id="{731556FA-6758-6AC6-E22D-7108756C3599}"/>
              </a:ext>
            </a:extLst>
          </p:cNvPr>
          <p:cNvSpPr>
            <a:spLocks noGrp="1"/>
          </p:cNvSpPr>
          <p:nvPr>
            <p:ph idx="1"/>
          </p:nvPr>
        </p:nvSpPr>
        <p:spPr>
          <a:xfrm>
            <a:off x="1050879" y="2163685"/>
            <a:ext cx="3875963" cy="4107020"/>
          </a:xfrm>
        </p:spPr>
        <p:txBody>
          <a:bodyPr vert="horz" lIns="91440" tIns="45720" rIns="91440" bIns="45720" rtlCol="0" anchor="t">
            <a:normAutofit/>
          </a:bodyPr>
          <a:lstStyle/>
          <a:p>
            <a:r>
              <a:rPr lang="en-US" err="1">
                <a:ea typeface="Batang"/>
              </a:rPr>
              <a:t>Evaluering</a:t>
            </a:r>
            <a:r>
              <a:rPr lang="en-US">
                <a:ea typeface="Batang"/>
              </a:rPr>
              <a:t> av </a:t>
            </a:r>
            <a:r>
              <a:rPr lang="en-US" err="1">
                <a:ea typeface="Batang"/>
              </a:rPr>
              <a:t>krav</a:t>
            </a:r>
          </a:p>
          <a:p>
            <a:endParaRPr lang="en-US"/>
          </a:p>
          <a:p>
            <a:r>
              <a:rPr lang="en-US" err="1">
                <a:ea typeface="Batang"/>
              </a:rPr>
              <a:t>Nåværende</a:t>
            </a:r>
            <a:r>
              <a:rPr lang="en-US">
                <a:ea typeface="Batang"/>
              </a:rPr>
              <a:t> </a:t>
            </a:r>
            <a:r>
              <a:rPr lang="en-US" err="1">
                <a:ea typeface="Batang"/>
              </a:rPr>
              <a:t>testkritereier</a:t>
            </a:r>
          </a:p>
          <a:p>
            <a:endParaRPr lang="en-US">
              <a:ea typeface="Batang"/>
            </a:endParaRPr>
          </a:p>
          <a:p>
            <a:r>
              <a:rPr lang="en-US" err="1">
                <a:ea typeface="Batang"/>
              </a:rPr>
              <a:t>Datanøyaktighet</a:t>
            </a:r>
          </a:p>
          <a:p>
            <a:r>
              <a:rPr lang="en-US" err="1">
                <a:ea typeface="Batang"/>
              </a:rPr>
              <a:t>Datavisualisering</a:t>
            </a:r>
          </a:p>
          <a:p>
            <a:r>
              <a:rPr lang="en-US" err="1">
                <a:ea typeface="Batang"/>
              </a:rPr>
              <a:t>Dokumentasjon</a:t>
            </a:r>
            <a:endParaRPr lang="en-US" err="1"/>
          </a:p>
        </p:txBody>
      </p:sp>
      <p:pic>
        <p:nvPicPr>
          <p:cNvPr id="5" name="Picture 5">
            <a:extLst>
              <a:ext uri="{FF2B5EF4-FFF2-40B4-BE49-F238E27FC236}">
                <a16:creationId xmlns:a16="http://schemas.microsoft.com/office/drawing/2014/main" id="{EF015540-4640-6246-CA26-4CA679890CBF}"/>
              </a:ext>
            </a:extLst>
          </p:cNvPr>
          <p:cNvPicPr>
            <a:picLocks noChangeAspect="1"/>
          </p:cNvPicPr>
          <p:nvPr/>
        </p:nvPicPr>
        <p:blipFill rotWithShape="1">
          <a:blip r:embed="rId2"/>
          <a:srcRect t="779" r="-2" b="-2"/>
          <a:stretch/>
        </p:blipFill>
        <p:spPr>
          <a:xfrm>
            <a:off x="5251840" y="10"/>
            <a:ext cx="6940161" cy="6868876"/>
          </a:xfrm>
          <a:custGeom>
            <a:avLst/>
            <a:gdLst/>
            <a:ahLst/>
            <a:cxnLst/>
            <a:rect l="l" t="t" r="r" b="b"/>
            <a:pathLst>
              <a:path w="6940161" h="6857999">
                <a:moveTo>
                  <a:pt x="857190" y="0"/>
                </a:moveTo>
                <a:lnTo>
                  <a:pt x="6940161" y="0"/>
                </a:lnTo>
                <a:lnTo>
                  <a:pt x="6940161" y="6857999"/>
                </a:lnTo>
                <a:lnTo>
                  <a:pt x="496459" y="6857999"/>
                </a:lnTo>
                <a:lnTo>
                  <a:pt x="486507" y="6839466"/>
                </a:lnTo>
                <a:cubicBezTo>
                  <a:pt x="477389" y="6820641"/>
                  <a:pt x="471173" y="6801859"/>
                  <a:pt x="480078" y="6795812"/>
                </a:cubicBezTo>
                <a:cubicBezTo>
                  <a:pt x="475408" y="6761382"/>
                  <a:pt x="493736" y="6723009"/>
                  <a:pt x="482330" y="6676796"/>
                </a:cubicBezTo>
                <a:cubicBezTo>
                  <a:pt x="479519" y="6617030"/>
                  <a:pt x="476161" y="6634511"/>
                  <a:pt x="469648" y="6539722"/>
                </a:cubicBezTo>
                <a:cubicBezTo>
                  <a:pt x="459969" y="6498384"/>
                  <a:pt x="496382" y="6456575"/>
                  <a:pt x="477855" y="6433501"/>
                </a:cubicBezTo>
                <a:cubicBezTo>
                  <a:pt x="464018" y="6378655"/>
                  <a:pt x="442310" y="6325849"/>
                  <a:pt x="414008" y="6271586"/>
                </a:cubicBezTo>
                <a:cubicBezTo>
                  <a:pt x="378091" y="6226697"/>
                  <a:pt x="377466" y="6140798"/>
                  <a:pt x="299660" y="6080454"/>
                </a:cubicBezTo>
                <a:cubicBezTo>
                  <a:pt x="268606" y="6014324"/>
                  <a:pt x="244498" y="5964143"/>
                  <a:pt x="221239" y="5913249"/>
                </a:cubicBezTo>
                <a:cubicBezTo>
                  <a:pt x="210139" y="5897439"/>
                  <a:pt x="175369" y="5809427"/>
                  <a:pt x="160103" y="5775094"/>
                </a:cubicBezTo>
                <a:cubicBezTo>
                  <a:pt x="87298" y="5686529"/>
                  <a:pt x="103897" y="5672717"/>
                  <a:pt x="87873" y="5573809"/>
                </a:cubicBezTo>
                <a:cubicBezTo>
                  <a:pt x="76224" y="5541231"/>
                  <a:pt x="76748" y="5525076"/>
                  <a:pt x="57933" y="5490695"/>
                </a:cubicBezTo>
                <a:lnTo>
                  <a:pt x="30889" y="5398377"/>
                </a:lnTo>
                <a:lnTo>
                  <a:pt x="34140" y="5390971"/>
                </a:lnTo>
                <a:lnTo>
                  <a:pt x="35928" y="5390229"/>
                </a:lnTo>
                <a:lnTo>
                  <a:pt x="16968" y="5309266"/>
                </a:lnTo>
                <a:cubicBezTo>
                  <a:pt x="13970" y="5303642"/>
                  <a:pt x="-917" y="5289094"/>
                  <a:pt x="2490" y="5276920"/>
                </a:cubicBezTo>
                <a:lnTo>
                  <a:pt x="24907" y="5208159"/>
                </a:lnTo>
                <a:lnTo>
                  <a:pt x="31839" y="5162682"/>
                </a:lnTo>
                <a:cubicBezTo>
                  <a:pt x="28501" y="5155528"/>
                  <a:pt x="24609" y="5048935"/>
                  <a:pt x="18796" y="5043371"/>
                </a:cubicBezTo>
                <a:cubicBezTo>
                  <a:pt x="54584" y="4976689"/>
                  <a:pt x="5001" y="4985095"/>
                  <a:pt x="14358" y="4908985"/>
                </a:cubicBezTo>
                <a:cubicBezTo>
                  <a:pt x="17201" y="4816358"/>
                  <a:pt x="5675" y="4749418"/>
                  <a:pt x="4769" y="4643799"/>
                </a:cubicBezTo>
                <a:cubicBezTo>
                  <a:pt x="4111" y="4581455"/>
                  <a:pt x="-7137" y="4509050"/>
                  <a:pt x="7402" y="4395547"/>
                </a:cubicBezTo>
                <a:cubicBezTo>
                  <a:pt x="11591" y="4330720"/>
                  <a:pt x="28535" y="4313913"/>
                  <a:pt x="23462" y="4274064"/>
                </a:cubicBezTo>
                <a:cubicBezTo>
                  <a:pt x="22995" y="4245538"/>
                  <a:pt x="22530" y="4217012"/>
                  <a:pt x="22063" y="4188486"/>
                </a:cubicBezTo>
                <a:lnTo>
                  <a:pt x="24672" y="4170100"/>
                </a:lnTo>
                <a:lnTo>
                  <a:pt x="34973" y="4166123"/>
                </a:lnTo>
                <a:lnTo>
                  <a:pt x="26424" y="4120096"/>
                </a:lnTo>
                <a:cubicBezTo>
                  <a:pt x="28986" y="4109871"/>
                  <a:pt x="49338" y="4079429"/>
                  <a:pt x="47886" y="4066698"/>
                </a:cubicBezTo>
                <a:cubicBezTo>
                  <a:pt x="26522" y="4022850"/>
                  <a:pt x="34453" y="4030338"/>
                  <a:pt x="47327" y="3969172"/>
                </a:cubicBezTo>
                <a:cubicBezTo>
                  <a:pt x="40297" y="3948973"/>
                  <a:pt x="40044" y="3857354"/>
                  <a:pt x="53093" y="3844350"/>
                </a:cubicBezTo>
                <a:cubicBezTo>
                  <a:pt x="55739" y="3830819"/>
                  <a:pt x="50778" y="3815585"/>
                  <a:pt x="64866" y="3808459"/>
                </a:cubicBezTo>
                <a:cubicBezTo>
                  <a:pt x="81775" y="3797121"/>
                  <a:pt x="54599" y="3752382"/>
                  <a:pt x="74864" y="3757643"/>
                </a:cubicBezTo>
                <a:cubicBezTo>
                  <a:pt x="56224" y="3725828"/>
                  <a:pt x="74270" y="3660981"/>
                  <a:pt x="82640" y="3632606"/>
                </a:cubicBezTo>
                <a:cubicBezTo>
                  <a:pt x="85981" y="3582255"/>
                  <a:pt x="88778" y="3571708"/>
                  <a:pt x="89222" y="3534990"/>
                </a:cubicBezTo>
                <a:cubicBezTo>
                  <a:pt x="92019" y="3533125"/>
                  <a:pt x="80706" y="3481126"/>
                  <a:pt x="79835" y="3454133"/>
                </a:cubicBezTo>
                <a:cubicBezTo>
                  <a:pt x="78963" y="3427139"/>
                  <a:pt x="96173" y="3390611"/>
                  <a:pt x="83991" y="3373027"/>
                </a:cubicBezTo>
                <a:cubicBezTo>
                  <a:pt x="80767" y="3298527"/>
                  <a:pt x="69808" y="3290617"/>
                  <a:pt x="62958" y="3222737"/>
                </a:cubicBezTo>
                <a:cubicBezTo>
                  <a:pt x="59618" y="3146284"/>
                  <a:pt x="39695" y="3184007"/>
                  <a:pt x="49209" y="3118188"/>
                </a:cubicBezTo>
                <a:cubicBezTo>
                  <a:pt x="65221" y="3109217"/>
                  <a:pt x="85573" y="3024732"/>
                  <a:pt x="78480" y="3003808"/>
                </a:cubicBezTo>
                <a:cubicBezTo>
                  <a:pt x="78037" y="2966753"/>
                  <a:pt x="77812" y="2989870"/>
                  <a:pt x="77566" y="2944921"/>
                </a:cubicBezTo>
                <a:lnTo>
                  <a:pt x="94406" y="2877744"/>
                </a:lnTo>
                <a:cubicBezTo>
                  <a:pt x="87936" y="2880724"/>
                  <a:pt x="108480" y="2822146"/>
                  <a:pt x="108051" y="2807161"/>
                </a:cubicBezTo>
                <a:cubicBezTo>
                  <a:pt x="110507" y="2775643"/>
                  <a:pt x="80880" y="2769288"/>
                  <a:pt x="107377" y="2752347"/>
                </a:cubicBezTo>
                <a:lnTo>
                  <a:pt x="114975" y="2748299"/>
                </a:lnTo>
                <a:cubicBezTo>
                  <a:pt x="115205" y="2745962"/>
                  <a:pt x="115434" y="2743625"/>
                  <a:pt x="115663" y="2741288"/>
                </a:cubicBezTo>
                <a:cubicBezTo>
                  <a:pt x="115098" y="2737657"/>
                  <a:pt x="112995" y="2735847"/>
                  <a:pt x="107929" y="2737160"/>
                </a:cubicBezTo>
                <a:cubicBezTo>
                  <a:pt x="126569" y="2705347"/>
                  <a:pt x="119693" y="2699356"/>
                  <a:pt x="122707" y="2659631"/>
                </a:cubicBezTo>
                <a:cubicBezTo>
                  <a:pt x="135394" y="2612127"/>
                  <a:pt x="120483" y="2628594"/>
                  <a:pt x="145471" y="2573336"/>
                </a:cubicBezTo>
                <a:cubicBezTo>
                  <a:pt x="156086" y="2559732"/>
                  <a:pt x="170382" y="2541339"/>
                  <a:pt x="170626" y="2528057"/>
                </a:cubicBezTo>
                <a:lnTo>
                  <a:pt x="202713" y="2489594"/>
                </a:lnTo>
                <a:cubicBezTo>
                  <a:pt x="203853" y="2487774"/>
                  <a:pt x="204248" y="2473350"/>
                  <a:pt x="203650" y="2468303"/>
                </a:cubicBezTo>
                <a:lnTo>
                  <a:pt x="223316" y="2460480"/>
                </a:lnTo>
                <a:lnTo>
                  <a:pt x="215120" y="2423535"/>
                </a:lnTo>
                <a:lnTo>
                  <a:pt x="223455" y="2404394"/>
                </a:lnTo>
                <a:cubicBezTo>
                  <a:pt x="243490" y="2392610"/>
                  <a:pt x="229596" y="2347474"/>
                  <a:pt x="238853" y="2324643"/>
                </a:cubicBezTo>
                <a:cubicBezTo>
                  <a:pt x="239504" y="2297698"/>
                  <a:pt x="266477" y="2284202"/>
                  <a:pt x="272463" y="2255535"/>
                </a:cubicBezTo>
                <a:cubicBezTo>
                  <a:pt x="290597" y="2249648"/>
                  <a:pt x="306594" y="2207828"/>
                  <a:pt x="294092" y="2184679"/>
                </a:cubicBezTo>
                <a:lnTo>
                  <a:pt x="323221" y="2093132"/>
                </a:lnTo>
                <a:cubicBezTo>
                  <a:pt x="348282" y="2084587"/>
                  <a:pt x="366071" y="1985868"/>
                  <a:pt x="377324" y="1950235"/>
                </a:cubicBezTo>
                <a:cubicBezTo>
                  <a:pt x="397581" y="1920183"/>
                  <a:pt x="445208" y="1898905"/>
                  <a:pt x="457649" y="1861568"/>
                </a:cubicBezTo>
                <a:cubicBezTo>
                  <a:pt x="464664" y="1810687"/>
                  <a:pt x="447457" y="1869507"/>
                  <a:pt x="451972" y="1809499"/>
                </a:cubicBezTo>
                <a:cubicBezTo>
                  <a:pt x="450982" y="1754297"/>
                  <a:pt x="465413" y="1767680"/>
                  <a:pt x="474550" y="1693716"/>
                </a:cubicBezTo>
                <a:cubicBezTo>
                  <a:pt x="473258" y="1654244"/>
                  <a:pt x="481626" y="1627007"/>
                  <a:pt x="481301" y="1605195"/>
                </a:cubicBezTo>
                <a:cubicBezTo>
                  <a:pt x="490491" y="1568952"/>
                  <a:pt x="493569" y="1564518"/>
                  <a:pt x="497837" y="1516217"/>
                </a:cubicBezTo>
                <a:cubicBezTo>
                  <a:pt x="503639" y="1488452"/>
                  <a:pt x="534082" y="1457870"/>
                  <a:pt x="513281" y="1429841"/>
                </a:cubicBezTo>
                <a:cubicBezTo>
                  <a:pt x="527326" y="1412325"/>
                  <a:pt x="570430" y="1413592"/>
                  <a:pt x="550104" y="1380081"/>
                </a:cubicBezTo>
                <a:cubicBezTo>
                  <a:pt x="575583" y="1394128"/>
                  <a:pt x="551452" y="1335176"/>
                  <a:pt x="574526" y="1334891"/>
                </a:cubicBezTo>
                <a:cubicBezTo>
                  <a:pt x="593486" y="1336427"/>
                  <a:pt x="633157" y="1194568"/>
                  <a:pt x="638123" y="1185551"/>
                </a:cubicBezTo>
                <a:cubicBezTo>
                  <a:pt x="647468" y="1149210"/>
                  <a:pt x="657504" y="1148087"/>
                  <a:pt x="664747" y="1111168"/>
                </a:cubicBezTo>
                <a:cubicBezTo>
                  <a:pt x="679107" y="1057226"/>
                  <a:pt x="652121" y="1022543"/>
                  <a:pt x="664913" y="993353"/>
                </a:cubicBezTo>
                <a:cubicBezTo>
                  <a:pt x="684189" y="960214"/>
                  <a:pt x="707497" y="867450"/>
                  <a:pt x="721256" y="813953"/>
                </a:cubicBezTo>
                <a:cubicBezTo>
                  <a:pt x="734607" y="746430"/>
                  <a:pt x="738988" y="666470"/>
                  <a:pt x="745023" y="588218"/>
                </a:cubicBezTo>
                <a:cubicBezTo>
                  <a:pt x="735393" y="475380"/>
                  <a:pt x="719076" y="536119"/>
                  <a:pt x="725253" y="376479"/>
                </a:cubicBezTo>
                <a:lnTo>
                  <a:pt x="735457" y="280992"/>
                </a:lnTo>
                <a:cubicBezTo>
                  <a:pt x="735270" y="276227"/>
                  <a:pt x="742007" y="223140"/>
                  <a:pt x="741820" y="218374"/>
                </a:cubicBezTo>
                <a:lnTo>
                  <a:pt x="735299" y="188178"/>
                </a:lnTo>
                <a:lnTo>
                  <a:pt x="764938" y="152404"/>
                </a:lnTo>
                <a:cubicBezTo>
                  <a:pt x="776066" y="136342"/>
                  <a:pt x="783668" y="122048"/>
                  <a:pt x="802071" y="91810"/>
                </a:cubicBezTo>
                <a:lnTo>
                  <a:pt x="849585" y="3016"/>
                </a:lnTo>
                <a:close/>
              </a:path>
            </a:pathLst>
          </a:custGeom>
        </p:spPr>
      </p:pic>
      <p:sp>
        <p:nvSpPr>
          <p:cNvPr id="9" name="Plassholder for innhold 5">
            <a:extLst>
              <a:ext uri="{FF2B5EF4-FFF2-40B4-BE49-F238E27FC236}">
                <a16:creationId xmlns:a16="http://schemas.microsoft.com/office/drawing/2014/main" id="{C0F15F20-1CD8-339F-29CE-23437CEB1FA4}"/>
              </a:ext>
            </a:extLst>
          </p:cNvPr>
          <p:cNvSpPr txBox="1">
            <a:spLocks/>
          </p:cNvSpPr>
          <p:nvPr/>
        </p:nvSpPr>
        <p:spPr>
          <a:xfrm>
            <a:off x="723899" y="2043236"/>
            <a:ext cx="5372100" cy="4371705"/>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b-NO">
              <a:latin typeface="Times New Roman"/>
              <a:cs typeface="Times New Roman"/>
            </a:endParaRPr>
          </a:p>
        </p:txBody>
      </p:sp>
    </p:spTree>
    <p:extLst>
      <p:ext uri="{BB962C8B-B14F-4D97-AF65-F5344CB8AC3E}">
        <p14:creationId xmlns:p14="http://schemas.microsoft.com/office/powerpoint/2010/main" val="1724020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099" cy="2486294"/>
          </a:xfrm>
        </p:spPr>
        <p:txBody>
          <a:bodyPr vert="horz" lIns="91440" tIns="45720" rIns="91440" bIns="45720" rtlCol="0">
            <a:normAutofit/>
          </a:bodyPr>
          <a:lstStyle/>
          <a:p>
            <a:r>
              <a:rPr lang="nb-NO">
                <a:latin typeface="Times New Roman"/>
                <a:ea typeface="Batang"/>
                <a:cs typeface="Times New Roman"/>
              </a:rPr>
              <a:t>Milepæler</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11" name="Plassholder for innhold 5">
            <a:extLst>
              <a:ext uri="{FF2B5EF4-FFF2-40B4-BE49-F238E27FC236}">
                <a16:creationId xmlns:a16="http://schemas.microsoft.com/office/drawing/2014/main" id="{AF1A0225-FFEA-2E93-E771-74779102FA7D}"/>
              </a:ext>
            </a:extLst>
          </p:cNvPr>
          <p:cNvSpPr txBox="1">
            <a:spLocks/>
          </p:cNvSpPr>
          <p:nvPr/>
        </p:nvSpPr>
        <p:spPr>
          <a:xfrm>
            <a:off x="723900" y="1894789"/>
            <a:ext cx="5372100" cy="496321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a:latin typeface="Times New Roman"/>
                <a:ea typeface="Batang"/>
                <a:cs typeface="Times New Roman"/>
              </a:rPr>
              <a:t>Fase 1: Planlegging</a:t>
            </a:r>
          </a:p>
          <a:p>
            <a:endParaRPr lang="nb-NO">
              <a:latin typeface="Times New Roman"/>
              <a:ea typeface="Batang"/>
              <a:cs typeface="Times New Roman"/>
            </a:endParaRPr>
          </a:p>
          <a:p>
            <a:r>
              <a:rPr lang="nb-NO">
                <a:latin typeface="Times New Roman"/>
                <a:ea typeface="Batang"/>
                <a:cs typeface="Times New Roman"/>
              </a:rPr>
              <a:t>Fase 2: Innsamling av informasjon og design</a:t>
            </a:r>
          </a:p>
          <a:p>
            <a:endParaRPr lang="nb-NO">
              <a:latin typeface="Times New Roman"/>
              <a:ea typeface="Batang"/>
              <a:cs typeface="Times New Roman"/>
            </a:endParaRPr>
          </a:p>
          <a:p>
            <a:r>
              <a:rPr lang="nb-NO">
                <a:latin typeface="Times New Roman"/>
                <a:ea typeface="Batang"/>
                <a:cs typeface="Times New Roman"/>
              </a:rPr>
              <a:t>Fase 3: Implementasjon</a:t>
            </a:r>
          </a:p>
          <a:p>
            <a:endParaRPr lang="nb-NO">
              <a:latin typeface="Times New Roman"/>
              <a:ea typeface="Batang"/>
              <a:cs typeface="Times New Roman"/>
            </a:endParaRPr>
          </a:p>
          <a:p>
            <a:r>
              <a:rPr lang="nb-NO">
                <a:latin typeface="Times New Roman"/>
                <a:ea typeface="Batang"/>
                <a:cs typeface="Times New Roman"/>
              </a:rPr>
              <a:t>Fase 4: Fullføre rapport</a:t>
            </a:r>
            <a:endParaRPr lang="nb-NO">
              <a:latin typeface="Times New Roman"/>
              <a:cs typeface="Times New Roman"/>
            </a:endParaRPr>
          </a:p>
        </p:txBody>
      </p:sp>
      <p:pic>
        <p:nvPicPr>
          <p:cNvPr id="16" name="Plassholder for innhold 15">
            <a:extLst>
              <a:ext uri="{FF2B5EF4-FFF2-40B4-BE49-F238E27FC236}">
                <a16:creationId xmlns:a16="http://schemas.microsoft.com/office/drawing/2014/main" id="{4AB6FC4E-083B-746F-3946-15F0EE234F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9216" y="886732"/>
            <a:ext cx="6745014" cy="6082778"/>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0377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099" cy="2486294"/>
          </a:xfrm>
        </p:spPr>
        <p:txBody>
          <a:bodyPr vert="horz" lIns="91440" tIns="45720" rIns="91440" bIns="45720" rtlCol="0">
            <a:normAutofit/>
          </a:bodyPr>
          <a:lstStyle/>
          <a:p>
            <a:r>
              <a:rPr lang="nb-NO">
                <a:latin typeface="Times New Roman"/>
                <a:ea typeface="Batang"/>
                <a:cs typeface="Times New Roman"/>
              </a:rPr>
              <a:t>Milepæler</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11" name="Plassholder for innhold 5">
            <a:extLst>
              <a:ext uri="{FF2B5EF4-FFF2-40B4-BE49-F238E27FC236}">
                <a16:creationId xmlns:a16="http://schemas.microsoft.com/office/drawing/2014/main" id="{AF1A0225-FFEA-2E93-E771-74779102FA7D}"/>
              </a:ext>
            </a:extLst>
          </p:cNvPr>
          <p:cNvSpPr txBox="1">
            <a:spLocks/>
          </p:cNvSpPr>
          <p:nvPr/>
        </p:nvSpPr>
        <p:spPr>
          <a:xfrm>
            <a:off x="723900" y="1894789"/>
            <a:ext cx="5372100" cy="496321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b="1">
                <a:latin typeface="Times New Roman"/>
                <a:ea typeface="Batang"/>
                <a:cs typeface="Times New Roman"/>
              </a:rPr>
              <a:t>Fase 1: Planlegging</a:t>
            </a:r>
          </a:p>
          <a:p>
            <a:pPr marL="0" indent="0">
              <a:buNone/>
            </a:pPr>
            <a:endParaRPr lang="nb-NO" b="1">
              <a:latin typeface="Times New Roman"/>
              <a:ea typeface="Batang"/>
              <a:cs typeface="Times New Roman"/>
            </a:endParaRPr>
          </a:p>
          <a:p>
            <a:pPr marL="720090" lvl="2"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Definere en oppgavebeskrivelse</a:t>
            </a:r>
          </a:p>
          <a:p>
            <a:pPr marL="377190" lvl="2" indent="0">
              <a:lnSpc>
                <a:spcPct val="107000"/>
              </a:lnSpc>
              <a:buNone/>
            </a:pP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Utarbeide krav og testkriterier</a:t>
            </a:r>
          </a:p>
          <a:p>
            <a:pPr marL="377190" lvl="2" indent="0">
              <a:lnSpc>
                <a:spcPct val="107000"/>
              </a:lnSpc>
              <a:buNone/>
            </a:pP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Opprette en prosjektplan med metode/modell og milepæler</a:t>
            </a:r>
          </a:p>
          <a:p>
            <a:pPr marL="377190" lvl="2" indent="0">
              <a:lnSpc>
                <a:spcPct val="107000"/>
              </a:lnSpc>
              <a:buNone/>
            </a:pPr>
            <a:endParaRPr lang="nb-NO" sz="1800">
              <a:effectLst/>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spcAft>
                <a:spcPts val="800"/>
              </a:spcAft>
              <a:buFont typeface="Times New Roman" panose="02020603050405020304" pitchFamily="18" charset="0"/>
              <a:buChar char="-"/>
            </a:pPr>
            <a:r>
              <a:rPr lang="nb-NO" sz="1800">
                <a:effectLst/>
                <a:latin typeface="Times New Roman" panose="02020603050405020304" pitchFamily="18" charset="0"/>
                <a:ea typeface="Times New Roman" panose="02020603050405020304" pitchFamily="18" charset="0"/>
                <a:cs typeface="Arial" panose="020B0604020202020204" pitchFamily="34" charset="0"/>
              </a:rPr>
              <a:t>Lage en risikoanalyse</a:t>
            </a:r>
            <a:endParaRPr lang="nb-NO" sz="2000">
              <a:latin typeface="Times New Roman"/>
              <a:ea typeface="Batang"/>
              <a:cs typeface="Times New Roman"/>
            </a:endParaRPr>
          </a:p>
        </p:txBody>
      </p:sp>
      <p:pic>
        <p:nvPicPr>
          <p:cNvPr id="16" name="Plassholder for innhold 15">
            <a:extLst>
              <a:ext uri="{FF2B5EF4-FFF2-40B4-BE49-F238E27FC236}">
                <a16:creationId xmlns:a16="http://schemas.microsoft.com/office/drawing/2014/main" id="{4AB6FC4E-083B-746F-3946-15F0EE234F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9216" y="886732"/>
            <a:ext cx="6745014" cy="6082778"/>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91375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101" cy="2486294"/>
          </a:xfrm>
        </p:spPr>
        <p:txBody>
          <a:bodyPr vert="horz" lIns="91440" tIns="45720" rIns="91440" bIns="45720" rtlCol="0">
            <a:normAutofit/>
          </a:bodyPr>
          <a:lstStyle/>
          <a:p>
            <a:r>
              <a:rPr lang="nb-NO">
                <a:latin typeface="Times New Roman"/>
                <a:ea typeface="Batang"/>
                <a:cs typeface="Times New Roman"/>
              </a:rPr>
              <a:t>Milepæler</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11" name="Plassholder for innhold 5">
            <a:extLst>
              <a:ext uri="{FF2B5EF4-FFF2-40B4-BE49-F238E27FC236}">
                <a16:creationId xmlns:a16="http://schemas.microsoft.com/office/drawing/2014/main" id="{AF1A0225-FFEA-2E93-E771-74779102FA7D}"/>
              </a:ext>
            </a:extLst>
          </p:cNvPr>
          <p:cNvSpPr txBox="1">
            <a:spLocks/>
          </p:cNvSpPr>
          <p:nvPr/>
        </p:nvSpPr>
        <p:spPr>
          <a:xfrm>
            <a:off x="723900" y="1894789"/>
            <a:ext cx="5614756" cy="496321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b="1">
                <a:latin typeface="Times New Roman"/>
                <a:ea typeface="Batang"/>
                <a:cs typeface="Times New Roman"/>
              </a:rPr>
              <a:t>Fase 2: Innsamling av informasjon og design</a:t>
            </a:r>
          </a:p>
          <a:p>
            <a:pPr marL="0" indent="0">
              <a:buNone/>
            </a:pPr>
            <a:endParaRPr lang="nb-NO">
              <a:latin typeface="Times New Roman"/>
              <a:ea typeface="Batang"/>
              <a:cs typeface="Times New Roman"/>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Samle inn data gjennom en iterativ prosess</a:t>
            </a:r>
            <a:endParaRPr lang="nb-NO" sz="1800">
              <a:latin typeface="Calibri" panose="020F0502020204030204" pitchFamily="34" charset="0"/>
              <a:ea typeface="Times New Roman" panose="02020603050405020304" pitchFamily="18" charset="0"/>
              <a:cs typeface="Arial" panose="020B0604020202020204" pitchFamily="34" charset="0"/>
            </a:endParaRPr>
          </a:p>
          <a:p>
            <a:pPr marL="377190" lvl="2" indent="0">
              <a:lnSpc>
                <a:spcPct val="107000"/>
              </a:lnSpc>
              <a:buNone/>
            </a:pPr>
            <a:endParaRPr lang="nb-NO" sz="1800">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Tilegne kunnskap</a:t>
            </a:r>
          </a:p>
          <a:p>
            <a:pPr marL="377190" lvl="2" indent="0">
              <a:lnSpc>
                <a:spcPct val="107000"/>
              </a:lnSpc>
              <a:buNone/>
            </a:pPr>
            <a:endParaRPr lang="nb-NO" sz="1800">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Utvikle design</a:t>
            </a:r>
          </a:p>
        </p:txBody>
      </p:sp>
      <p:pic>
        <p:nvPicPr>
          <p:cNvPr id="16" name="Plassholder for innhold 15">
            <a:extLst>
              <a:ext uri="{FF2B5EF4-FFF2-40B4-BE49-F238E27FC236}">
                <a16:creationId xmlns:a16="http://schemas.microsoft.com/office/drawing/2014/main" id="{4AB6FC4E-083B-746F-3946-15F0EE234F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9216" y="886732"/>
            <a:ext cx="6745014" cy="6082778"/>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82240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101" cy="2486294"/>
          </a:xfrm>
        </p:spPr>
        <p:txBody>
          <a:bodyPr vert="horz" lIns="91440" tIns="45720" rIns="91440" bIns="45720" rtlCol="0">
            <a:normAutofit/>
          </a:bodyPr>
          <a:lstStyle/>
          <a:p>
            <a:r>
              <a:rPr lang="nb-NO">
                <a:latin typeface="Times New Roman"/>
                <a:ea typeface="Batang"/>
                <a:cs typeface="Times New Roman"/>
              </a:rPr>
              <a:t>Milepæler</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11" name="Plassholder for innhold 5">
            <a:extLst>
              <a:ext uri="{FF2B5EF4-FFF2-40B4-BE49-F238E27FC236}">
                <a16:creationId xmlns:a16="http://schemas.microsoft.com/office/drawing/2014/main" id="{AF1A0225-FFEA-2E93-E771-74779102FA7D}"/>
              </a:ext>
            </a:extLst>
          </p:cNvPr>
          <p:cNvSpPr txBox="1">
            <a:spLocks/>
          </p:cNvSpPr>
          <p:nvPr/>
        </p:nvSpPr>
        <p:spPr>
          <a:xfrm>
            <a:off x="723900" y="1894789"/>
            <a:ext cx="5614756" cy="496321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b="1">
                <a:latin typeface="Times New Roman"/>
                <a:ea typeface="Batang"/>
                <a:cs typeface="Times New Roman"/>
              </a:rPr>
              <a:t>Fase 3: Implementasjon</a:t>
            </a:r>
          </a:p>
          <a:p>
            <a:pPr marL="0" indent="0">
              <a:buNone/>
            </a:pPr>
            <a:endParaRPr lang="nb-NO" b="1">
              <a:latin typeface="Times New Roman"/>
              <a:ea typeface="Batang"/>
              <a:cs typeface="Times New Roman"/>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Implementere design fra Fase 2</a:t>
            </a:r>
          </a:p>
          <a:p>
            <a:pPr marL="377190" lvl="2" indent="0">
              <a:lnSpc>
                <a:spcPct val="107000"/>
              </a:lnSpc>
              <a:buNone/>
            </a:pPr>
            <a:endParaRPr lang="nb-NO" sz="1800">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Teste implementasjon</a:t>
            </a:r>
          </a:p>
          <a:p>
            <a:pPr marL="720090" lvl="2" indent="-342900">
              <a:lnSpc>
                <a:spcPct val="107000"/>
              </a:lnSpc>
              <a:buFont typeface="Times New Roman" panose="02020603050405020304" pitchFamily="18" charset="0"/>
              <a:buChar char="-"/>
            </a:pPr>
            <a:endParaRPr lang="nb-NO" sz="1800">
              <a:latin typeface="Times New Roman" panose="02020603050405020304" pitchFamily="18"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Noe overlapp med Fase 2</a:t>
            </a:r>
            <a:endParaRPr lang="nb-NO" sz="1800">
              <a:latin typeface="Calibri" panose="020F0502020204030204" pitchFamily="34" charset="0"/>
              <a:ea typeface="Times New Roman" panose="02020603050405020304" pitchFamily="18" charset="0"/>
              <a:cs typeface="Arial" panose="020B0604020202020204" pitchFamily="34" charset="0"/>
            </a:endParaRPr>
          </a:p>
        </p:txBody>
      </p:sp>
      <p:pic>
        <p:nvPicPr>
          <p:cNvPr id="16" name="Plassholder for innhold 15">
            <a:extLst>
              <a:ext uri="{FF2B5EF4-FFF2-40B4-BE49-F238E27FC236}">
                <a16:creationId xmlns:a16="http://schemas.microsoft.com/office/drawing/2014/main" id="{4AB6FC4E-083B-746F-3946-15F0EE234F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9216" y="886732"/>
            <a:ext cx="6745014" cy="6082778"/>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86911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101" cy="2486294"/>
          </a:xfrm>
        </p:spPr>
        <p:txBody>
          <a:bodyPr vert="horz" lIns="91440" tIns="45720" rIns="91440" bIns="45720" rtlCol="0">
            <a:normAutofit/>
          </a:bodyPr>
          <a:lstStyle/>
          <a:p>
            <a:r>
              <a:rPr lang="nb-NO">
                <a:latin typeface="Times New Roman"/>
                <a:ea typeface="Batang"/>
                <a:cs typeface="Times New Roman"/>
              </a:rPr>
              <a:t>Milepæler</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11" name="Plassholder for innhold 5">
            <a:extLst>
              <a:ext uri="{FF2B5EF4-FFF2-40B4-BE49-F238E27FC236}">
                <a16:creationId xmlns:a16="http://schemas.microsoft.com/office/drawing/2014/main" id="{AF1A0225-FFEA-2E93-E771-74779102FA7D}"/>
              </a:ext>
            </a:extLst>
          </p:cNvPr>
          <p:cNvSpPr txBox="1">
            <a:spLocks/>
          </p:cNvSpPr>
          <p:nvPr/>
        </p:nvSpPr>
        <p:spPr>
          <a:xfrm>
            <a:off x="723900" y="1894789"/>
            <a:ext cx="5614756" cy="496321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b="1">
                <a:latin typeface="Times New Roman"/>
                <a:ea typeface="Batang"/>
                <a:cs typeface="Times New Roman"/>
              </a:rPr>
              <a:t>Fase 4: Rapport</a:t>
            </a:r>
          </a:p>
          <a:p>
            <a:endParaRPr lang="nb-NO" b="1">
              <a:latin typeface="Times New Roman"/>
              <a:ea typeface="Batang"/>
              <a:cs typeface="Times New Roman"/>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Fullføre rapport</a:t>
            </a:r>
          </a:p>
          <a:p>
            <a:pPr marL="377190" lvl="2" indent="0">
              <a:lnSpc>
                <a:spcPct val="107000"/>
              </a:lnSpc>
              <a:buNone/>
            </a:pPr>
            <a:endParaRPr lang="nb-NO" sz="1800">
              <a:latin typeface="Calibri" panose="020F0502020204030204" pitchFamily="34" charset="0"/>
              <a:ea typeface="Times New Roman" panose="02020603050405020304" pitchFamily="18" charset="0"/>
              <a:cs typeface="Arial" panose="020B0604020202020204" pitchFamily="34" charset="0"/>
            </a:endParaRPr>
          </a:p>
          <a:p>
            <a:pPr marL="720090" lvl="2" indent="-342900">
              <a:lnSpc>
                <a:spcPct val="107000"/>
              </a:lnSpc>
              <a:buFont typeface="Times New Roman" panose="02020603050405020304" pitchFamily="18" charset="0"/>
              <a:buChar char="-"/>
            </a:pPr>
            <a:r>
              <a:rPr lang="nb-NO" sz="1800">
                <a:latin typeface="Times New Roman" panose="02020603050405020304" pitchFamily="18" charset="0"/>
                <a:ea typeface="Times New Roman" panose="02020603050405020304" pitchFamily="18" charset="0"/>
                <a:cs typeface="Arial" panose="020B0604020202020204" pitchFamily="34" charset="0"/>
              </a:rPr>
              <a:t>Eventuelle utestående oppgaver</a:t>
            </a:r>
            <a:endParaRPr lang="nb-NO" b="1">
              <a:latin typeface="Times New Roman"/>
              <a:ea typeface="Batang"/>
              <a:cs typeface="Times New Roman"/>
            </a:endParaRPr>
          </a:p>
          <a:p>
            <a:endParaRPr lang="nb-NO" b="1">
              <a:latin typeface="Times New Roman"/>
              <a:cs typeface="Times New Roman"/>
            </a:endParaRPr>
          </a:p>
        </p:txBody>
      </p:sp>
      <p:pic>
        <p:nvPicPr>
          <p:cNvPr id="16" name="Plassholder for innhold 15">
            <a:extLst>
              <a:ext uri="{FF2B5EF4-FFF2-40B4-BE49-F238E27FC236}">
                <a16:creationId xmlns:a16="http://schemas.microsoft.com/office/drawing/2014/main" id="{4AB6FC4E-083B-746F-3946-15F0EE234F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19216" y="886732"/>
            <a:ext cx="6745014" cy="6082778"/>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93112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099" cy="2486294"/>
          </a:xfrm>
        </p:spPr>
        <p:txBody>
          <a:bodyPr vert="horz" lIns="91440" tIns="45720" rIns="91440" bIns="45720" rtlCol="0">
            <a:normAutofit/>
          </a:bodyPr>
          <a:lstStyle/>
          <a:p>
            <a:r>
              <a:rPr lang="nb-NO">
                <a:latin typeface="Times New Roman"/>
                <a:ea typeface="Batang"/>
                <a:cs typeface="Times New Roman"/>
              </a:rPr>
              <a:t>Risikoanalyse</a:t>
            </a:r>
            <a:endParaRPr lang="nb-NO"/>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pic>
        <p:nvPicPr>
          <p:cNvPr id="3" name="Bilde 4">
            <a:extLst>
              <a:ext uri="{FF2B5EF4-FFF2-40B4-BE49-F238E27FC236}">
                <a16:creationId xmlns:a16="http://schemas.microsoft.com/office/drawing/2014/main" id="{B6C802A6-1C56-FA2C-0A8F-4CF0C5B06A8C}"/>
              </a:ext>
            </a:extLst>
          </p:cNvPr>
          <p:cNvPicPr>
            <a:picLocks noGrp="1" noChangeAspect="1"/>
          </p:cNvPicPr>
          <p:nvPr>
            <p:ph idx="1"/>
          </p:nvPr>
        </p:nvPicPr>
        <p:blipFill>
          <a:blip r:embed="rId3"/>
          <a:stretch>
            <a:fillRect/>
          </a:stretch>
        </p:blipFill>
        <p:spPr>
          <a:xfrm>
            <a:off x="7842400" y="1248809"/>
            <a:ext cx="3859062" cy="3439243"/>
          </a:xfrm>
          <a:prstGeom prst="rect">
            <a:avLst/>
          </a:prstGeom>
          <a:ln>
            <a:noFill/>
          </a:ln>
          <a:effectLst>
            <a:outerShdw blurRad="292100" dist="139700" dir="2700000" algn="tl" rotWithShape="0">
              <a:srgbClr val="333333">
                <a:alpha val="65000"/>
              </a:srgbClr>
            </a:outerShdw>
          </a:effectLst>
        </p:spPr>
      </p:pic>
      <p:sp>
        <p:nvSpPr>
          <p:cNvPr id="5" name="Plassholder for innhold 5">
            <a:extLst>
              <a:ext uri="{FF2B5EF4-FFF2-40B4-BE49-F238E27FC236}">
                <a16:creationId xmlns:a16="http://schemas.microsoft.com/office/drawing/2014/main" id="{1531434A-4CB2-62B8-2688-0BF2ED979F03}"/>
              </a:ext>
            </a:extLst>
          </p:cNvPr>
          <p:cNvSpPr txBox="1">
            <a:spLocks/>
          </p:cNvSpPr>
          <p:nvPr/>
        </p:nvSpPr>
        <p:spPr>
          <a:xfrm>
            <a:off x="723900" y="2486295"/>
            <a:ext cx="5372100" cy="4371705"/>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a:latin typeface="Times New Roman"/>
                <a:ea typeface="Batang"/>
                <a:cs typeface="Times New Roman"/>
              </a:rPr>
              <a:t>Kontinuerlig prosess</a:t>
            </a:r>
          </a:p>
          <a:p>
            <a:endParaRPr lang="nb-NO">
              <a:latin typeface="Times New Roman"/>
              <a:ea typeface="Batang"/>
              <a:cs typeface="Times New Roman"/>
            </a:endParaRPr>
          </a:p>
          <a:p>
            <a:r>
              <a:rPr lang="nb-NO">
                <a:latin typeface="Times New Roman"/>
                <a:ea typeface="Batang"/>
                <a:cs typeface="Times New Roman"/>
              </a:rPr>
              <a:t>Risikoansvarlig</a:t>
            </a:r>
            <a:endParaRPr lang="nb-NO"/>
          </a:p>
          <a:p>
            <a:endParaRPr lang="nb-NO">
              <a:latin typeface="Times New Roman"/>
              <a:ea typeface="Batang"/>
              <a:cs typeface="Times New Roman"/>
            </a:endParaRPr>
          </a:p>
          <a:p>
            <a:r>
              <a:rPr lang="nb-NO">
                <a:latin typeface="Times New Roman"/>
                <a:ea typeface="Batang"/>
                <a:cs typeface="Times New Roman"/>
              </a:rPr>
              <a:t>Bevisstgjøre oss og vår kunde</a:t>
            </a:r>
          </a:p>
          <a:p>
            <a:endParaRPr lang="nb-NO">
              <a:latin typeface="Times New Roman"/>
              <a:ea typeface="Batang"/>
              <a:cs typeface="Times New Roman"/>
            </a:endParaRPr>
          </a:p>
          <a:p>
            <a:r>
              <a:rPr lang="nb-NO">
                <a:latin typeface="Times New Roman"/>
                <a:ea typeface="Batang"/>
                <a:cs typeface="Times New Roman"/>
              </a:rPr>
              <a:t>Nye risiko og endringer underveis</a:t>
            </a:r>
            <a:endParaRPr lang="nb-NO"/>
          </a:p>
          <a:p>
            <a:endParaRPr lang="nb-NO">
              <a:latin typeface="Times New Roman"/>
              <a:ea typeface="Batang"/>
              <a:cs typeface="Times New Roman"/>
            </a:endParaRPr>
          </a:p>
          <a:p>
            <a:r>
              <a:rPr lang="nb-NO">
                <a:latin typeface="Times New Roman"/>
                <a:ea typeface="Batang"/>
                <a:cs typeface="Times New Roman"/>
              </a:rPr>
              <a:t>Sannsynlighet og alvorlighetsgrad</a:t>
            </a:r>
            <a:endParaRPr lang="nb-NO"/>
          </a:p>
          <a:p>
            <a:endParaRPr lang="nb-NO">
              <a:latin typeface="Times New Roman"/>
              <a:ea typeface="Batang"/>
              <a:cs typeface="Times New Roman"/>
            </a:endParaRPr>
          </a:p>
          <a:p>
            <a:r>
              <a:rPr lang="nb-NO">
                <a:latin typeface="Times New Roman"/>
                <a:ea typeface="Batang"/>
                <a:cs typeface="Times New Roman"/>
              </a:rPr>
              <a:t>Konsekvenser og håndtering</a:t>
            </a:r>
            <a:endParaRPr lang="nb-NO"/>
          </a:p>
          <a:p>
            <a:endParaRPr lang="nb-NO">
              <a:latin typeface="Times New Roman"/>
              <a:ea typeface="Batang"/>
              <a:cs typeface="Times New Roman"/>
            </a:endParaRPr>
          </a:p>
          <a:p>
            <a:r>
              <a:rPr lang="nb-NO">
                <a:latin typeface="Times New Roman"/>
                <a:ea typeface="Batang"/>
                <a:cs typeface="Times New Roman"/>
              </a:rPr>
              <a:t>Alles ansvar</a:t>
            </a:r>
            <a:endParaRPr lang="nb-NO">
              <a:latin typeface="Times New Roman"/>
              <a:cs typeface="Times New Roman"/>
            </a:endParaRPr>
          </a:p>
        </p:txBody>
      </p:sp>
    </p:spTree>
    <p:extLst>
      <p:ext uri="{BB962C8B-B14F-4D97-AF65-F5344CB8AC3E}">
        <p14:creationId xmlns:p14="http://schemas.microsoft.com/office/powerpoint/2010/main" val="2711285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5A4F2066-CFB5-CED4-881F-E1C01E149EE8}"/>
              </a:ext>
            </a:extLst>
          </p:cNvPr>
          <p:cNvSpPr>
            <a:spLocks noGrp="1"/>
          </p:cNvSpPr>
          <p:nvPr>
            <p:ph type="title"/>
          </p:nvPr>
        </p:nvSpPr>
        <p:spPr/>
        <p:txBody>
          <a:bodyPr/>
          <a:lstStyle/>
          <a:p>
            <a:endParaRPr lang="nb-NO"/>
          </a:p>
        </p:txBody>
      </p:sp>
      <p:pic>
        <p:nvPicPr>
          <p:cNvPr id="6" name="Bilde 6">
            <a:extLst>
              <a:ext uri="{FF2B5EF4-FFF2-40B4-BE49-F238E27FC236}">
                <a16:creationId xmlns:a16="http://schemas.microsoft.com/office/drawing/2014/main" id="{24E735B4-866B-B009-B1ED-E9E8E57DB3FA}"/>
              </a:ext>
            </a:extLst>
          </p:cNvPr>
          <p:cNvPicPr>
            <a:picLocks noGrp="1" noChangeAspect="1"/>
          </p:cNvPicPr>
          <p:nvPr>
            <p:ph idx="1"/>
          </p:nvPr>
        </p:nvPicPr>
        <p:blipFill>
          <a:blip r:embed="rId3"/>
          <a:stretch>
            <a:fillRect/>
          </a:stretch>
        </p:blipFill>
        <p:spPr>
          <a:xfrm>
            <a:off x="1452743" y="2394782"/>
            <a:ext cx="9165026" cy="2945381"/>
          </a:xfrm>
        </p:spPr>
      </p:pic>
    </p:spTree>
    <p:extLst>
      <p:ext uri="{BB962C8B-B14F-4D97-AF65-F5344CB8AC3E}">
        <p14:creationId xmlns:p14="http://schemas.microsoft.com/office/powerpoint/2010/main" val="11934084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6EDF3"/>
        </a:solidFill>
        <a:effectLst/>
      </p:bgPr>
    </p:bg>
    <p:spTree>
      <p:nvGrpSpPr>
        <p:cNvPr id="1" name=""/>
        <p:cNvGrpSpPr/>
        <p:nvPr/>
      </p:nvGrpSpPr>
      <p:grpSpPr>
        <a:xfrm>
          <a:off x="0" y="0"/>
          <a:ext cx="0" cy="0"/>
          <a:chOff x="0" y="0"/>
          <a:chExt cx="0" cy="0"/>
        </a:xfrm>
      </p:grpSpPr>
      <p:pic>
        <p:nvPicPr>
          <p:cNvPr id="6" name="Bilde 6" descr="Et bilde som inneholder bord&#10;&#10;Automatisk generert beskrivelse">
            <a:extLst>
              <a:ext uri="{FF2B5EF4-FFF2-40B4-BE49-F238E27FC236}">
                <a16:creationId xmlns:a16="http://schemas.microsoft.com/office/drawing/2014/main" id="{988FE420-CA73-9641-F4EB-E22A9288736E}"/>
              </a:ext>
            </a:extLst>
          </p:cNvPr>
          <p:cNvPicPr>
            <a:picLocks noChangeAspect="1"/>
          </p:cNvPicPr>
          <p:nvPr/>
        </p:nvPicPr>
        <p:blipFill>
          <a:blip r:embed="rId3"/>
          <a:stretch>
            <a:fillRect/>
          </a:stretch>
        </p:blipFill>
        <p:spPr>
          <a:xfrm>
            <a:off x="123646" y="833694"/>
            <a:ext cx="5848708" cy="5348762"/>
          </a:xfrm>
          <a:prstGeom prst="rect">
            <a:avLst/>
          </a:prstGeom>
          <a:ln>
            <a:noFill/>
          </a:ln>
          <a:effectLst>
            <a:outerShdw blurRad="292100" dist="139700" dir="2700000" algn="tl" rotWithShape="0">
              <a:srgbClr val="333333">
                <a:alpha val="65000"/>
              </a:srgbClr>
            </a:outerShdw>
          </a:effectLst>
        </p:spPr>
      </p:pic>
      <p:pic>
        <p:nvPicPr>
          <p:cNvPr id="5" name="Bilde 6" descr="Et bilde som inneholder bord&#10;&#10;Automatisk generert beskrivelse">
            <a:extLst>
              <a:ext uri="{FF2B5EF4-FFF2-40B4-BE49-F238E27FC236}">
                <a16:creationId xmlns:a16="http://schemas.microsoft.com/office/drawing/2014/main" id="{45D6E489-670D-438C-416F-5633D1C49C49}"/>
              </a:ext>
            </a:extLst>
          </p:cNvPr>
          <p:cNvPicPr>
            <a:picLocks noGrp="1" noChangeAspect="1"/>
          </p:cNvPicPr>
          <p:nvPr>
            <p:ph idx="1"/>
          </p:nvPr>
        </p:nvPicPr>
        <p:blipFill>
          <a:blip r:embed="rId4"/>
          <a:stretch>
            <a:fillRect/>
          </a:stretch>
        </p:blipFill>
        <p:spPr>
          <a:xfrm>
            <a:off x="6100370" y="826299"/>
            <a:ext cx="5709706" cy="53488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96727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6EDF3"/>
        </a:solidFill>
        <a:effectLst/>
      </p:bgPr>
    </p:b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45D0FF0A-63EF-1737-D737-0D54E6E8AC6B}"/>
              </a:ext>
            </a:extLst>
          </p:cNvPr>
          <p:cNvSpPr>
            <a:spLocks noGrp="1"/>
          </p:cNvSpPr>
          <p:nvPr>
            <p:ph type="title"/>
          </p:nvPr>
        </p:nvSpPr>
        <p:spPr>
          <a:xfrm>
            <a:off x="203293" y="77639"/>
            <a:ext cx="2995057" cy="698440"/>
          </a:xfrm>
        </p:spPr>
        <p:txBody>
          <a:bodyPr>
            <a:normAutofit/>
          </a:bodyPr>
          <a:lstStyle/>
          <a:p>
            <a:r>
              <a:rPr lang="nb-NO">
                <a:latin typeface="Times New Roman"/>
                <a:ea typeface="Batang"/>
                <a:cs typeface="Times New Roman"/>
              </a:rPr>
              <a:t>team</a:t>
            </a:r>
          </a:p>
        </p:txBody>
      </p:sp>
      <p:sp>
        <p:nvSpPr>
          <p:cNvPr id="3" name="Plassholder for innhold 2">
            <a:extLst>
              <a:ext uri="{FF2B5EF4-FFF2-40B4-BE49-F238E27FC236}">
                <a16:creationId xmlns:a16="http://schemas.microsoft.com/office/drawing/2014/main" id="{256A62DB-1475-56BF-69D3-E970FD816B36}"/>
              </a:ext>
            </a:extLst>
          </p:cNvPr>
          <p:cNvSpPr>
            <a:spLocks noGrp="1"/>
          </p:cNvSpPr>
          <p:nvPr>
            <p:ph idx="1"/>
          </p:nvPr>
        </p:nvSpPr>
        <p:spPr>
          <a:xfrm>
            <a:off x="1942953" y="925280"/>
            <a:ext cx="3699547" cy="1777890"/>
          </a:xfrm>
        </p:spPr>
        <p:txBody>
          <a:bodyPr vert="horz" lIns="91440" tIns="45720" rIns="91440" bIns="45720" rtlCol="0" anchor="t">
            <a:noAutofit/>
          </a:bodyPr>
          <a:lstStyle/>
          <a:p>
            <a:pPr marL="0" indent="0">
              <a:buNone/>
            </a:pPr>
            <a:r>
              <a:rPr lang="nb-NO" sz="1700" b="1">
                <a:latin typeface="Times New Roman"/>
                <a:ea typeface="Batang"/>
                <a:cs typeface="Times New Roman"/>
              </a:rPr>
              <a:t>Abdul </a:t>
            </a:r>
            <a:r>
              <a:rPr lang="nb-NO" sz="1700" b="1" err="1">
                <a:latin typeface="Times New Roman"/>
                <a:ea typeface="Batang"/>
                <a:cs typeface="Times New Roman"/>
              </a:rPr>
              <a:t>Majeed</a:t>
            </a:r>
            <a:r>
              <a:rPr lang="nb-NO" sz="1700" b="1">
                <a:latin typeface="Times New Roman"/>
                <a:ea typeface="Batang"/>
                <a:cs typeface="Times New Roman"/>
              </a:rPr>
              <a:t> </a:t>
            </a:r>
            <a:r>
              <a:rPr lang="nb-NO" sz="1700" b="1" err="1">
                <a:latin typeface="Times New Roman"/>
                <a:ea typeface="Batang"/>
                <a:cs typeface="Times New Roman"/>
              </a:rPr>
              <a:t>Alizai</a:t>
            </a:r>
            <a:endParaRPr lang="nb-NO" sz="1700" b="1" err="1">
              <a:latin typeface="Times New Roman"/>
              <a:cs typeface="Times New Roman"/>
            </a:endParaRPr>
          </a:p>
          <a:p>
            <a:r>
              <a:rPr lang="nb-NO" sz="1700">
                <a:latin typeface="Times New Roman"/>
                <a:ea typeface="Batang"/>
                <a:cs typeface="Times New Roman"/>
              </a:rPr>
              <a:t>Studieretning: Dataingeniør</a:t>
            </a:r>
          </a:p>
          <a:p>
            <a:r>
              <a:rPr lang="nb-NO" sz="1700">
                <a:latin typeface="Times New Roman"/>
                <a:ea typeface="Batang"/>
                <a:cs typeface="Times New Roman"/>
              </a:rPr>
              <a:t>Ansvarsområde: Risikoansvarlig</a:t>
            </a:r>
          </a:p>
          <a:p>
            <a:r>
              <a:rPr lang="nb-NO" sz="1700">
                <a:latin typeface="Times New Roman"/>
                <a:ea typeface="Batang"/>
                <a:cs typeface="Times New Roman"/>
              </a:rPr>
              <a:t>(+47) 98836532</a:t>
            </a:r>
          </a:p>
          <a:p>
            <a:r>
              <a:rPr lang="nb-NO" sz="1700">
                <a:latin typeface="Times New Roman"/>
                <a:ea typeface="Batang"/>
                <a:cs typeface="Times New Roman"/>
              </a:rPr>
              <a:t>140444@usn.no</a:t>
            </a:r>
          </a:p>
          <a:p>
            <a:endParaRPr lang="nb-NO" sz="1700">
              <a:latin typeface="Times New Roman"/>
              <a:cs typeface="Times New Roman"/>
            </a:endParaRPr>
          </a:p>
        </p:txBody>
      </p:sp>
      <p:pic>
        <p:nvPicPr>
          <p:cNvPr id="4" name="Picture 5">
            <a:extLst>
              <a:ext uri="{FF2B5EF4-FFF2-40B4-BE49-F238E27FC236}">
                <a16:creationId xmlns:a16="http://schemas.microsoft.com/office/drawing/2014/main" id="{9B9AC6A3-4E7C-2F7C-4DBF-2A4A093B04B2}"/>
              </a:ext>
            </a:extLst>
          </p:cNvPr>
          <p:cNvPicPr>
            <a:picLocks noChangeAspect="1"/>
          </p:cNvPicPr>
          <p:nvPr/>
        </p:nvPicPr>
        <p:blipFill>
          <a:blip r:embed="rId3"/>
          <a:stretch>
            <a:fillRect/>
          </a:stretch>
        </p:blipFill>
        <p:spPr>
          <a:xfrm>
            <a:off x="173777" y="2350581"/>
            <a:ext cx="1750595" cy="2321989"/>
          </a:xfrm>
          <a:prstGeom prst="rect">
            <a:avLst/>
          </a:prstGeom>
        </p:spPr>
      </p:pic>
      <p:pic>
        <p:nvPicPr>
          <p:cNvPr id="6" name="Picture 7">
            <a:extLst>
              <a:ext uri="{FF2B5EF4-FFF2-40B4-BE49-F238E27FC236}">
                <a16:creationId xmlns:a16="http://schemas.microsoft.com/office/drawing/2014/main" id="{7FBEB395-2CAA-3B2C-C4FB-EDEECCB9C9C9}"/>
              </a:ext>
            </a:extLst>
          </p:cNvPr>
          <p:cNvPicPr>
            <a:picLocks noChangeAspect="1"/>
          </p:cNvPicPr>
          <p:nvPr/>
        </p:nvPicPr>
        <p:blipFill>
          <a:blip r:embed="rId4"/>
          <a:stretch>
            <a:fillRect/>
          </a:stretch>
        </p:blipFill>
        <p:spPr>
          <a:xfrm>
            <a:off x="199386" y="4415159"/>
            <a:ext cx="1753738" cy="2386737"/>
          </a:xfrm>
          <a:prstGeom prst="rect">
            <a:avLst/>
          </a:prstGeom>
        </p:spPr>
      </p:pic>
      <p:sp>
        <p:nvSpPr>
          <p:cNvPr id="8" name="TextBox 7">
            <a:extLst>
              <a:ext uri="{FF2B5EF4-FFF2-40B4-BE49-F238E27FC236}">
                <a16:creationId xmlns:a16="http://schemas.microsoft.com/office/drawing/2014/main" id="{AD5569BA-EFF0-BD28-8426-F47AFAF2A3BA}"/>
              </a:ext>
            </a:extLst>
          </p:cNvPr>
          <p:cNvSpPr txBox="1"/>
          <p:nvPr/>
        </p:nvSpPr>
        <p:spPr>
          <a:xfrm>
            <a:off x="1954208" y="4686446"/>
            <a:ext cx="2911548" cy="20073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nb-NO" sz="1700" b="1">
                <a:solidFill>
                  <a:srgbClr val="0B5482"/>
                </a:solidFill>
                <a:latin typeface="Times New Roman"/>
                <a:cs typeface="Segoe UI"/>
              </a:rPr>
              <a:t>Martin </a:t>
            </a:r>
            <a:r>
              <a:rPr lang="nb-NO" sz="1700" b="1" err="1">
                <a:solidFill>
                  <a:srgbClr val="0B5482"/>
                </a:solidFill>
                <a:latin typeface="Times New Roman"/>
                <a:cs typeface="Segoe UI"/>
              </a:rPr>
              <a:t>Børte</a:t>
            </a:r>
            <a:r>
              <a:rPr lang="nb-NO" sz="1700" b="1">
                <a:solidFill>
                  <a:srgbClr val="0B5482"/>
                </a:solidFill>
                <a:latin typeface="Times New Roman"/>
                <a:cs typeface="Segoe UI"/>
              </a:rPr>
              <a:t> Liestøl</a:t>
            </a:r>
            <a:endParaRPr lang="en-US" sz="1700" b="1">
              <a:latin typeface="Times New Roman"/>
              <a:cs typeface="Segoe UI"/>
            </a:endParaRPr>
          </a:p>
          <a:p>
            <a:pPr marL="285750" indent="-285750">
              <a:lnSpc>
                <a:spcPct val="150000"/>
              </a:lnSpc>
              <a:buFont typeface="Arial"/>
              <a:buChar char="•"/>
            </a:pPr>
            <a:r>
              <a:rPr lang="nb-NO" sz="1700">
                <a:solidFill>
                  <a:srgbClr val="0B5482"/>
                </a:solidFill>
                <a:latin typeface="Times New Roman"/>
                <a:cs typeface="Arial"/>
              </a:rPr>
              <a:t>Studieretning: Dataingeniør</a:t>
            </a:r>
            <a:r>
              <a:rPr lang="en-US" sz="1700">
                <a:latin typeface="Times New Roman"/>
                <a:cs typeface="Arial"/>
              </a:rPr>
              <a:t>​​</a:t>
            </a:r>
          </a:p>
          <a:p>
            <a:pPr marL="285750" indent="-285750">
              <a:lnSpc>
                <a:spcPct val="150000"/>
              </a:lnSpc>
              <a:buFont typeface="Arial"/>
              <a:buChar char="•"/>
            </a:pPr>
            <a:r>
              <a:rPr lang="nb-NO" sz="1700">
                <a:solidFill>
                  <a:srgbClr val="0B5482"/>
                </a:solidFill>
                <a:latin typeface="Times New Roman"/>
                <a:cs typeface="Arial"/>
              </a:rPr>
              <a:t>Ansvarsområde: Software</a:t>
            </a:r>
            <a:endParaRPr lang="en-US" sz="1700">
              <a:latin typeface="Times New Roman"/>
              <a:cs typeface="Arial"/>
            </a:endParaRPr>
          </a:p>
          <a:p>
            <a:pPr marL="285750" indent="-285750">
              <a:lnSpc>
                <a:spcPct val="150000"/>
              </a:lnSpc>
              <a:buFont typeface="Arial"/>
              <a:buChar char="•"/>
            </a:pPr>
            <a:r>
              <a:rPr lang="nb-NO" sz="1700">
                <a:solidFill>
                  <a:srgbClr val="0B5482"/>
                </a:solidFill>
                <a:latin typeface="Times New Roman"/>
                <a:cs typeface="Arial"/>
              </a:rPr>
              <a:t>(+47) 41008966</a:t>
            </a:r>
            <a:endParaRPr lang="en-US" sz="1700">
              <a:latin typeface="Times New Roman"/>
              <a:cs typeface="Arial"/>
            </a:endParaRPr>
          </a:p>
          <a:p>
            <a:pPr marL="285750" indent="-285750">
              <a:lnSpc>
                <a:spcPct val="150000"/>
              </a:lnSpc>
              <a:buFont typeface="Arial"/>
              <a:buChar char="•"/>
            </a:pPr>
            <a:r>
              <a:rPr lang="nb-NO" sz="1700">
                <a:solidFill>
                  <a:srgbClr val="0B5482"/>
                </a:solidFill>
                <a:latin typeface="Times New Roman"/>
                <a:cs typeface="Arial"/>
              </a:rPr>
              <a:t>237103@usn.no</a:t>
            </a:r>
          </a:p>
        </p:txBody>
      </p:sp>
      <p:pic>
        <p:nvPicPr>
          <p:cNvPr id="10" name="Picture 11" descr="A picture containing person, person, standing, posing&#10;&#10;Description automatically generated">
            <a:extLst>
              <a:ext uri="{FF2B5EF4-FFF2-40B4-BE49-F238E27FC236}">
                <a16:creationId xmlns:a16="http://schemas.microsoft.com/office/drawing/2014/main" id="{AEC9B83B-8ECD-5178-4BDD-F7DC5B8A33C7}"/>
              </a:ext>
            </a:extLst>
          </p:cNvPr>
          <p:cNvPicPr>
            <a:picLocks noChangeAspect="1"/>
          </p:cNvPicPr>
          <p:nvPr/>
        </p:nvPicPr>
        <p:blipFill>
          <a:blip r:embed="rId5"/>
          <a:stretch>
            <a:fillRect/>
          </a:stretch>
        </p:blipFill>
        <p:spPr>
          <a:xfrm>
            <a:off x="6398795" y="392364"/>
            <a:ext cx="2121568" cy="1992563"/>
          </a:xfrm>
          <a:prstGeom prst="rect">
            <a:avLst/>
          </a:prstGeom>
        </p:spPr>
      </p:pic>
      <p:pic>
        <p:nvPicPr>
          <p:cNvPr id="9" name="Picture 11">
            <a:extLst>
              <a:ext uri="{FF2B5EF4-FFF2-40B4-BE49-F238E27FC236}">
                <a16:creationId xmlns:a16="http://schemas.microsoft.com/office/drawing/2014/main" id="{D080ADE2-42F2-FDD6-B48C-17C2D1B78F89}"/>
              </a:ext>
            </a:extLst>
          </p:cNvPr>
          <p:cNvPicPr>
            <a:picLocks noChangeAspect="1"/>
          </p:cNvPicPr>
          <p:nvPr/>
        </p:nvPicPr>
        <p:blipFill>
          <a:blip r:embed="rId6"/>
          <a:stretch>
            <a:fillRect/>
          </a:stretch>
        </p:blipFill>
        <p:spPr>
          <a:xfrm>
            <a:off x="6097772" y="2064120"/>
            <a:ext cx="2743200" cy="2552553"/>
          </a:xfrm>
          <a:prstGeom prst="rect">
            <a:avLst/>
          </a:prstGeom>
        </p:spPr>
      </p:pic>
      <p:sp>
        <p:nvSpPr>
          <p:cNvPr id="13" name="Plassholder for innhold 2">
            <a:extLst>
              <a:ext uri="{FF2B5EF4-FFF2-40B4-BE49-F238E27FC236}">
                <a16:creationId xmlns:a16="http://schemas.microsoft.com/office/drawing/2014/main" id="{567849EF-C5FC-8ACA-4130-EEA08F0B4430}"/>
              </a:ext>
            </a:extLst>
          </p:cNvPr>
          <p:cNvSpPr txBox="1">
            <a:spLocks/>
          </p:cNvSpPr>
          <p:nvPr/>
        </p:nvSpPr>
        <p:spPr>
          <a:xfrm>
            <a:off x="8404004" y="2826536"/>
            <a:ext cx="4015848" cy="1806644"/>
          </a:xfrm>
          <a:prstGeom prst="rect">
            <a:avLst/>
          </a:prstGeom>
        </p:spPr>
        <p:txBody>
          <a:bodyPr vert="horz" lIns="91440" tIns="45720" rIns="91440" bIns="45720" rtlCol="0" anchor="t">
            <a:no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nb-NO" sz="1700" b="1">
                <a:latin typeface="Times New Roman"/>
                <a:ea typeface="Batang"/>
                <a:cs typeface="Times New Roman"/>
              </a:rPr>
              <a:t>Sindre Nes</a:t>
            </a:r>
            <a:endParaRPr lang="nb-NO" sz="1700" b="1">
              <a:latin typeface="Times New Roman"/>
              <a:cs typeface="Times New Roman"/>
            </a:endParaRPr>
          </a:p>
          <a:p>
            <a:r>
              <a:rPr lang="nb-NO" sz="1700">
                <a:latin typeface="Times New Roman"/>
                <a:ea typeface="Batang"/>
                <a:cs typeface="Times New Roman"/>
              </a:rPr>
              <a:t>Studieretning: Dataingeniør</a:t>
            </a:r>
          </a:p>
          <a:p>
            <a:r>
              <a:rPr lang="nb-NO" sz="1700">
                <a:latin typeface="Times New Roman"/>
                <a:ea typeface="Batang"/>
                <a:cs typeface="Times New Roman"/>
              </a:rPr>
              <a:t>Ansvarsområde: Dokumentansvarlig</a:t>
            </a:r>
          </a:p>
          <a:p>
            <a:r>
              <a:rPr lang="nb-NO" sz="1700">
                <a:latin typeface="Times New Roman"/>
                <a:ea typeface="Batang"/>
                <a:cs typeface="Times New Roman"/>
              </a:rPr>
              <a:t>(+47) 91311145</a:t>
            </a:r>
          </a:p>
          <a:p>
            <a:r>
              <a:rPr lang="nb-NO" sz="1700">
                <a:latin typeface="Times New Roman"/>
                <a:ea typeface="Batang"/>
                <a:cs typeface="Times New Roman"/>
              </a:rPr>
              <a:t>201050@usn.no</a:t>
            </a:r>
          </a:p>
          <a:p>
            <a:endParaRPr lang="nb-NO" sz="1700">
              <a:latin typeface="Times New Roman"/>
              <a:cs typeface="Times New Roman"/>
            </a:endParaRPr>
          </a:p>
        </p:txBody>
      </p:sp>
      <p:sp>
        <p:nvSpPr>
          <p:cNvPr id="16" name="TextBox 7">
            <a:extLst>
              <a:ext uri="{FF2B5EF4-FFF2-40B4-BE49-F238E27FC236}">
                <a16:creationId xmlns:a16="http://schemas.microsoft.com/office/drawing/2014/main" id="{CF7F4489-41D2-9231-0EBF-67314479FB78}"/>
              </a:ext>
            </a:extLst>
          </p:cNvPr>
          <p:cNvSpPr txBox="1"/>
          <p:nvPr/>
        </p:nvSpPr>
        <p:spPr>
          <a:xfrm>
            <a:off x="8434099" y="4689341"/>
            <a:ext cx="2911548" cy="20073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GB" sz="1700" b="1">
                <a:solidFill>
                  <a:srgbClr val="0B5482"/>
                </a:solidFill>
                <a:latin typeface="Times New Roman"/>
                <a:cs typeface="Segoe UI"/>
              </a:rPr>
              <a:t>Ådne Kvåle</a:t>
            </a:r>
            <a:endParaRPr lang="en-US" sz="1700" b="1">
              <a:latin typeface="Times New Roman"/>
              <a:cs typeface="Segoe UI"/>
            </a:endParaRPr>
          </a:p>
          <a:p>
            <a:pPr marL="285750" indent="-285750">
              <a:lnSpc>
                <a:spcPct val="150000"/>
              </a:lnSpc>
              <a:buFont typeface="Arial"/>
              <a:buChar char="•"/>
            </a:pPr>
            <a:r>
              <a:rPr lang="nb-NO" sz="1700">
                <a:solidFill>
                  <a:srgbClr val="0B5482"/>
                </a:solidFill>
                <a:latin typeface="Times New Roman"/>
                <a:cs typeface="Arial"/>
              </a:rPr>
              <a:t>Studieretning: Dataingeniør</a:t>
            </a:r>
            <a:r>
              <a:rPr lang="en-US" sz="1700">
                <a:latin typeface="Times New Roman"/>
                <a:cs typeface="Arial"/>
              </a:rPr>
              <a:t>​​</a:t>
            </a:r>
          </a:p>
          <a:p>
            <a:pPr marL="285750" indent="-285750">
              <a:lnSpc>
                <a:spcPct val="150000"/>
              </a:lnSpc>
              <a:buFont typeface="Arial"/>
              <a:buChar char="•"/>
            </a:pPr>
            <a:r>
              <a:rPr lang="nb-NO" sz="1700">
                <a:solidFill>
                  <a:srgbClr val="0B5482"/>
                </a:solidFill>
                <a:latin typeface="Times New Roman"/>
                <a:cs typeface="Arial"/>
              </a:rPr>
              <a:t>Ansvarsområde: Hardware</a:t>
            </a:r>
            <a:endParaRPr lang="en-US" sz="1700">
              <a:latin typeface="Times New Roman"/>
              <a:cs typeface="Arial"/>
            </a:endParaRPr>
          </a:p>
          <a:p>
            <a:pPr marL="285750" indent="-285750">
              <a:lnSpc>
                <a:spcPct val="150000"/>
              </a:lnSpc>
              <a:buFont typeface="Arial"/>
              <a:buChar char="•"/>
            </a:pPr>
            <a:r>
              <a:rPr lang="nb-NO" sz="1700">
                <a:solidFill>
                  <a:srgbClr val="0B5482"/>
                </a:solidFill>
                <a:latin typeface="Times New Roman"/>
                <a:cs typeface="Arial"/>
              </a:rPr>
              <a:t>(+47) </a:t>
            </a:r>
            <a:r>
              <a:rPr lang="en-GB" sz="1700">
                <a:solidFill>
                  <a:srgbClr val="0B5482"/>
                </a:solidFill>
                <a:latin typeface="Times New Roman"/>
                <a:cs typeface="Arial"/>
              </a:rPr>
              <a:t>47242193</a:t>
            </a:r>
            <a:endParaRPr lang="en-US" sz="1700">
              <a:latin typeface="Times New Roman"/>
              <a:cs typeface="Arial"/>
            </a:endParaRPr>
          </a:p>
          <a:p>
            <a:pPr marL="285750" indent="-285750">
              <a:lnSpc>
                <a:spcPct val="150000"/>
              </a:lnSpc>
              <a:buFont typeface="Arial"/>
              <a:buChar char="•"/>
            </a:pPr>
            <a:r>
              <a:rPr lang="nb-NO" sz="1700">
                <a:solidFill>
                  <a:srgbClr val="0B5482"/>
                </a:solidFill>
                <a:latin typeface="Times New Roman"/>
                <a:cs typeface="Arial"/>
              </a:rPr>
              <a:t>237113@usn.no</a:t>
            </a:r>
          </a:p>
        </p:txBody>
      </p:sp>
      <p:pic>
        <p:nvPicPr>
          <p:cNvPr id="5" name="Bilde 5" descr="Et bilde som inneholder person, mann, poserer, hannkjønn&#10;&#10;Automatisk generert beskrivelse">
            <a:extLst>
              <a:ext uri="{FF2B5EF4-FFF2-40B4-BE49-F238E27FC236}">
                <a16:creationId xmlns:a16="http://schemas.microsoft.com/office/drawing/2014/main" id="{67F4FBE9-A079-89E7-0AC7-54B38D6364D8}"/>
              </a:ext>
            </a:extLst>
          </p:cNvPr>
          <p:cNvPicPr>
            <a:picLocks noChangeAspect="1"/>
          </p:cNvPicPr>
          <p:nvPr/>
        </p:nvPicPr>
        <p:blipFill>
          <a:blip r:embed="rId7"/>
          <a:stretch>
            <a:fillRect/>
          </a:stretch>
        </p:blipFill>
        <p:spPr>
          <a:xfrm>
            <a:off x="166777" y="777815"/>
            <a:ext cx="1794295" cy="1779917"/>
          </a:xfrm>
          <a:prstGeom prst="rect">
            <a:avLst/>
          </a:prstGeom>
        </p:spPr>
      </p:pic>
      <p:pic>
        <p:nvPicPr>
          <p:cNvPr id="17" name="Bilde 16" descr="Et bilde som inneholder person, mann, innendørs, poserer&#10;&#10;Automatisk generert beskrivelse">
            <a:extLst>
              <a:ext uri="{FF2B5EF4-FFF2-40B4-BE49-F238E27FC236}">
                <a16:creationId xmlns:a16="http://schemas.microsoft.com/office/drawing/2014/main" id="{0CBF6B17-CA10-A672-55C1-704988BF967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27550" y="4681828"/>
            <a:ext cx="2121103" cy="2120068"/>
          </a:xfrm>
          <a:prstGeom prst="rect">
            <a:avLst/>
          </a:prstGeom>
        </p:spPr>
      </p:pic>
      <p:sp>
        <p:nvSpPr>
          <p:cNvPr id="14" name="Plassholder for innhold 2">
            <a:extLst>
              <a:ext uri="{FF2B5EF4-FFF2-40B4-BE49-F238E27FC236}">
                <a16:creationId xmlns:a16="http://schemas.microsoft.com/office/drawing/2014/main" id="{8E173C31-2DF1-909C-57B0-D586AB0EF066}"/>
              </a:ext>
            </a:extLst>
          </p:cNvPr>
          <p:cNvSpPr txBox="1">
            <a:spLocks/>
          </p:cNvSpPr>
          <p:nvPr/>
        </p:nvSpPr>
        <p:spPr>
          <a:xfrm>
            <a:off x="1980335" y="2889228"/>
            <a:ext cx="3699547" cy="1777890"/>
          </a:xfrm>
          <a:prstGeom prst="rect">
            <a:avLst/>
          </a:prstGeom>
        </p:spPr>
        <p:txBody>
          <a:bodyPr vert="horz" lIns="91440" tIns="45720" rIns="91440" bIns="45720" rtlCol="0" anchor="t">
            <a:no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nb-NO" sz="1700" b="1">
                <a:latin typeface="Times New Roman"/>
                <a:ea typeface="Batang"/>
                <a:cs typeface="Times New Roman"/>
              </a:rPr>
              <a:t>Even Jørgensen</a:t>
            </a:r>
            <a:endParaRPr lang="nb-NO" sz="1700" b="1">
              <a:latin typeface="Times New Roman"/>
              <a:cs typeface="Times New Roman"/>
            </a:endParaRPr>
          </a:p>
          <a:p>
            <a:r>
              <a:rPr lang="nb-NO" sz="1700">
                <a:latin typeface="Times New Roman"/>
                <a:ea typeface="Batang"/>
                <a:cs typeface="Times New Roman"/>
              </a:rPr>
              <a:t>Studieretning: Dataingeniør</a:t>
            </a:r>
          </a:p>
          <a:p>
            <a:r>
              <a:rPr lang="nb-NO" sz="1700">
                <a:latin typeface="Times New Roman"/>
                <a:ea typeface="Batang"/>
                <a:cs typeface="Times New Roman"/>
              </a:rPr>
              <a:t>Ansvarsområde: Prosjektleder</a:t>
            </a:r>
          </a:p>
          <a:p>
            <a:r>
              <a:rPr lang="nb-NO" sz="1700">
                <a:latin typeface="Times New Roman"/>
                <a:ea typeface="Batang"/>
                <a:cs typeface="Times New Roman"/>
              </a:rPr>
              <a:t>(+47) 97168045</a:t>
            </a:r>
          </a:p>
          <a:p>
            <a:r>
              <a:rPr lang="nb-NO" sz="1700">
                <a:latin typeface="Times New Roman"/>
                <a:ea typeface="Batang"/>
                <a:cs typeface="Times New Roman"/>
              </a:rPr>
              <a:t>887658@usn.no</a:t>
            </a:r>
          </a:p>
          <a:p>
            <a:endParaRPr lang="nb-NO" sz="1700">
              <a:latin typeface="Times New Roman"/>
              <a:cs typeface="Times New Roman"/>
            </a:endParaRPr>
          </a:p>
        </p:txBody>
      </p:sp>
      <p:sp>
        <p:nvSpPr>
          <p:cNvPr id="18" name="Plassholder for innhold 2">
            <a:extLst>
              <a:ext uri="{FF2B5EF4-FFF2-40B4-BE49-F238E27FC236}">
                <a16:creationId xmlns:a16="http://schemas.microsoft.com/office/drawing/2014/main" id="{05357088-9BD5-97D5-5808-1E366F6347E6}"/>
              </a:ext>
            </a:extLst>
          </p:cNvPr>
          <p:cNvSpPr txBox="1">
            <a:spLocks/>
          </p:cNvSpPr>
          <p:nvPr/>
        </p:nvSpPr>
        <p:spPr>
          <a:xfrm>
            <a:off x="8407013" y="775756"/>
            <a:ext cx="3699547" cy="1777890"/>
          </a:xfrm>
          <a:prstGeom prst="rect">
            <a:avLst/>
          </a:prstGeom>
        </p:spPr>
        <p:txBody>
          <a:bodyPr vert="horz" lIns="91440" tIns="45720" rIns="91440" bIns="45720" rtlCol="0" anchor="t">
            <a:no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nb-NO" sz="1700" b="1">
                <a:latin typeface="Times New Roman"/>
                <a:ea typeface="Batang"/>
                <a:cs typeface="Times New Roman"/>
              </a:rPr>
              <a:t>Jon Jahren</a:t>
            </a:r>
            <a:endParaRPr lang="nb-NO" sz="1700" b="1">
              <a:latin typeface="Times New Roman"/>
              <a:cs typeface="Times New Roman"/>
            </a:endParaRPr>
          </a:p>
          <a:p>
            <a:r>
              <a:rPr lang="nb-NO" sz="1700">
                <a:latin typeface="Times New Roman"/>
                <a:ea typeface="Batang"/>
                <a:cs typeface="Times New Roman"/>
              </a:rPr>
              <a:t>Studieretning: Dataingeniør</a:t>
            </a:r>
          </a:p>
          <a:p>
            <a:r>
              <a:rPr lang="nb-NO" sz="1700">
                <a:latin typeface="Times New Roman"/>
                <a:ea typeface="Batang"/>
                <a:cs typeface="Times New Roman"/>
              </a:rPr>
              <a:t>Ansvarsområde: Prosjektmodell</a:t>
            </a:r>
          </a:p>
          <a:p>
            <a:r>
              <a:rPr lang="nb-NO" sz="1700">
                <a:latin typeface="Times New Roman"/>
                <a:ea typeface="Batang"/>
                <a:cs typeface="Times New Roman"/>
              </a:rPr>
              <a:t>(+47) 99341785</a:t>
            </a:r>
          </a:p>
          <a:p>
            <a:r>
              <a:rPr lang="nb-NO" sz="1700">
                <a:latin typeface="Times New Roman"/>
                <a:ea typeface="Batang"/>
                <a:cs typeface="Times New Roman"/>
              </a:rPr>
              <a:t>232009@usn.no</a:t>
            </a:r>
          </a:p>
          <a:p>
            <a:endParaRPr lang="nb-NO" sz="1700">
              <a:latin typeface="Times New Roman"/>
              <a:cs typeface="Times New Roman"/>
            </a:endParaRPr>
          </a:p>
        </p:txBody>
      </p:sp>
    </p:spTree>
    <p:extLst>
      <p:ext uri="{BB962C8B-B14F-4D97-AF65-F5344CB8AC3E}">
        <p14:creationId xmlns:p14="http://schemas.microsoft.com/office/powerpoint/2010/main" val="2286905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5A4F2066-CFB5-CED4-881F-E1C01E149EE8}"/>
              </a:ext>
            </a:extLst>
          </p:cNvPr>
          <p:cNvSpPr>
            <a:spLocks noGrp="1"/>
          </p:cNvSpPr>
          <p:nvPr>
            <p:ph type="title"/>
          </p:nvPr>
        </p:nvSpPr>
        <p:spPr/>
        <p:txBody>
          <a:bodyPr/>
          <a:lstStyle/>
          <a:p>
            <a:endParaRPr lang="nb-NO"/>
          </a:p>
        </p:txBody>
      </p:sp>
      <p:pic>
        <p:nvPicPr>
          <p:cNvPr id="3" name="Bilde 3">
            <a:extLst>
              <a:ext uri="{FF2B5EF4-FFF2-40B4-BE49-F238E27FC236}">
                <a16:creationId xmlns:a16="http://schemas.microsoft.com/office/drawing/2014/main" id="{BC966C0E-27AE-6DF2-627E-218285CC33D6}"/>
              </a:ext>
            </a:extLst>
          </p:cNvPr>
          <p:cNvPicPr>
            <a:picLocks noGrp="1" noChangeAspect="1"/>
          </p:cNvPicPr>
          <p:nvPr>
            <p:ph idx="1"/>
          </p:nvPr>
        </p:nvPicPr>
        <p:blipFill>
          <a:blip r:embed="rId3"/>
          <a:stretch>
            <a:fillRect/>
          </a:stretch>
        </p:blipFill>
        <p:spPr>
          <a:xfrm>
            <a:off x="648314" y="2370875"/>
            <a:ext cx="10601358" cy="3424514"/>
          </a:xfrm>
        </p:spPr>
      </p:pic>
    </p:spTree>
    <p:extLst>
      <p:ext uri="{BB962C8B-B14F-4D97-AF65-F5344CB8AC3E}">
        <p14:creationId xmlns:p14="http://schemas.microsoft.com/office/powerpoint/2010/main" val="2358958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45">
            <a:extLst>
              <a:ext uri="{FF2B5EF4-FFF2-40B4-BE49-F238E27FC236}">
                <a16:creationId xmlns:a16="http://schemas.microsoft.com/office/drawing/2014/main" id="{9CBA58E7-9A9C-4C81-A025-88F5595B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47">
            <a:extLst>
              <a:ext uri="{FF2B5EF4-FFF2-40B4-BE49-F238E27FC236}">
                <a16:creationId xmlns:a16="http://schemas.microsoft.com/office/drawing/2014/main" id="{BAD1FD00-072F-41B1-A5C3-D9E51FFF2F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768629"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560151 w 10768629"/>
              <a:gd name="connsiteY167" fmla="*/ 1963609 h 1978172"/>
              <a:gd name="connsiteX168" fmla="*/ 2367221 w 10768629"/>
              <a:gd name="connsiteY168" fmla="*/ 1971884 h 1978172"/>
              <a:gd name="connsiteX169" fmla="*/ 2272130 w 10768629"/>
              <a:gd name="connsiteY169" fmla="*/ 1961162 h 1978172"/>
              <a:gd name="connsiteX170" fmla="*/ 2189404 w 10768629"/>
              <a:gd name="connsiteY170" fmla="*/ 1978172 h 1978172"/>
              <a:gd name="connsiteX171" fmla="*/ 2077704 w 10768629"/>
              <a:gd name="connsiteY171" fmla="*/ 1965002 h 1978172"/>
              <a:gd name="connsiteX172" fmla="*/ 1967996 w 10768629"/>
              <a:gd name="connsiteY172" fmla="*/ 1953187 h 1978172"/>
              <a:gd name="connsiteX173" fmla="*/ 1855805 w 10768629"/>
              <a:gd name="connsiteY173" fmla="*/ 1926082 h 1978172"/>
              <a:gd name="connsiteX174" fmla="*/ 1790957 w 10768629"/>
              <a:gd name="connsiteY174" fmla="*/ 1919460 h 1978172"/>
              <a:gd name="connsiteX175" fmla="*/ 1613978 w 10768629"/>
              <a:gd name="connsiteY175" fmla="*/ 1891581 h 1978172"/>
              <a:gd name="connsiteX176" fmla="*/ 1436831 w 10768629"/>
              <a:gd name="connsiteY176" fmla="*/ 1856201 h 1978172"/>
              <a:gd name="connsiteX177" fmla="*/ 1332568 w 10768629"/>
              <a:gd name="connsiteY177" fmla="*/ 1793149 h 1978172"/>
              <a:gd name="connsiteX178" fmla="*/ 1186881 w 10768629"/>
              <a:gd name="connsiteY178" fmla="*/ 1768613 h 1978172"/>
              <a:gd name="connsiteX179" fmla="*/ 1162595 w 10768629"/>
              <a:gd name="connsiteY179" fmla="*/ 1758337 h 1978172"/>
              <a:gd name="connsiteX180" fmla="*/ 1128523 w 10768629"/>
              <a:gd name="connsiteY180" fmla="*/ 1763621 h 1978172"/>
              <a:gd name="connsiteX181" fmla="*/ 991903 w 10768629"/>
              <a:gd name="connsiteY181" fmla="*/ 1786741 h 1978172"/>
              <a:gd name="connsiteX182" fmla="*/ 883960 w 10768629"/>
              <a:gd name="connsiteY182" fmla="*/ 1822386 h 1978172"/>
              <a:gd name="connsiteX183" fmla="*/ 766531 w 10768629"/>
              <a:gd name="connsiteY183" fmla="*/ 1805053 h 1978172"/>
              <a:gd name="connsiteX184" fmla="*/ 669779 w 10768629"/>
              <a:gd name="connsiteY184" fmla="*/ 1800537 h 1978172"/>
              <a:gd name="connsiteX185" fmla="*/ 523898 w 10768629"/>
              <a:gd name="connsiteY185" fmla="*/ 1811085 h 1978172"/>
              <a:gd name="connsiteX186" fmla="*/ 360251 w 10768629"/>
              <a:gd name="connsiteY186" fmla="*/ 1830735 h 1978172"/>
              <a:gd name="connsiteX187" fmla="*/ 255207 w 10768629"/>
              <a:gd name="connsiteY187" fmla="*/ 1818275 h 1978172"/>
              <a:gd name="connsiteX188" fmla="*/ 101803 w 10768629"/>
              <a:gd name="connsiteY188" fmla="*/ 1870647 h 1978172"/>
              <a:gd name="connsiteX189" fmla="*/ 25397 w 10768629"/>
              <a:gd name="connsiteY189" fmla="*/ 1888443 h 1978172"/>
              <a:gd name="connsiteX190" fmla="*/ 2370 w 10768629"/>
              <a:gd name="connsiteY190" fmla="*/ 1878311 h 1978172"/>
              <a:gd name="connsiteX191" fmla="*/ 0 w 10768629"/>
              <a:gd name="connsiteY191" fmla="*/ 1878785 h 1978172"/>
              <a:gd name="connsiteX192" fmla="*/ 0 w 10768629"/>
              <a:gd name="connsiteY192"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31503 w 10768629"/>
              <a:gd name="connsiteY166" fmla="*/ 1931749 h 1978172"/>
              <a:gd name="connsiteX167" fmla="*/ 2560151 w 10768629"/>
              <a:gd name="connsiteY167" fmla="*/ 1963609 h 1978172"/>
              <a:gd name="connsiteX168" fmla="*/ 2367221 w 10768629"/>
              <a:gd name="connsiteY168" fmla="*/ 1971884 h 1978172"/>
              <a:gd name="connsiteX169" fmla="*/ 2272130 w 10768629"/>
              <a:gd name="connsiteY169" fmla="*/ 1961162 h 1978172"/>
              <a:gd name="connsiteX170" fmla="*/ 2189404 w 10768629"/>
              <a:gd name="connsiteY170" fmla="*/ 1978172 h 1978172"/>
              <a:gd name="connsiteX171" fmla="*/ 2077704 w 10768629"/>
              <a:gd name="connsiteY171" fmla="*/ 1965002 h 1978172"/>
              <a:gd name="connsiteX172" fmla="*/ 1967996 w 10768629"/>
              <a:gd name="connsiteY172" fmla="*/ 1953187 h 1978172"/>
              <a:gd name="connsiteX173" fmla="*/ 1855805 w 10768629"/>
              <a:gd name="connsiteY173" fmla="*/ 1926082 h 1978172"/>
              <a:gd name="connsiteX174" fmla="*/ 1790957 w 10768629"/>
              <a:gd name="connsiteY174" fmla="*/ 1919460 h 1978172"/>
              <a:gd name="connsiteX175" fmla="*/ 1613978 w 10768629"/>
              <a:gd name="connsiteY175" fmla="*/ 1891581 h 1978172"/>
              <a:gd name="connsiteX176" fmla="*/ 1436831 w 10768629"/>
              <a:gd name="connsiteY176" fmla="*/ 1856201 h 1978172"/>
              <a:gd name="connsiteX177" fmla="*/ 1332568 w 10768629"/>
              <a:gd name="connsiteY177" fmla="*/ 1793149 h 1978172"/>
              <a:gd name="connsiteX178" fmla="*/ 1186881 w 10768629"/>
              <a:gd name="connsiteY178" fmla="*/ 1768613 h 1978172"/>
              <a:gd name="connsiteX179" fmla="*/ 1162595 w 10768629"/>
              <a:gd name="connsiteY179" fmla="*/ 1758337 h 1978172"/>
              <a:gd name="connsiteX180" fmla="*/ 1128523 w 10768629"/>
              <a:gd name="connsiteY180" fmla="*/ 1763621 h 1978172"/>
              <a:gd name="connsiteX181" fmla="*/ 991903 w 10768629"/>
              <a:gd name="connsiteY181" fmla="*/ 1786741 h 1978172"/>
              <a:gd name="connsiteX182" fmla="*/ 883960 w 10768629"/>
              <a:gd name="connsiteY182" fmla="*/ 1822386 h 1978172"/>
              <a:gd name="connsiteX183" fmla="*/ 766531 w 10768629"/>
              <a:gd name="connsiteY183" fmla="*/ 1805053 h 1978172"/>
              <a:gd name="connsiteX184" fmla="*/ 669779 w 10768629"/>
              <a:gd name="connsiteY184" fmla="*/ 1800537 h 1978172"/>
              <a:gd name="connsiteX185" fmla="*/ 523898 w 10768629"/>
              <a:gd name="connsiteY185" fmla="*/ 1811085 h 1978172"/>
              <a:gd name="connsiteX186" fmla="*/ 360251 w 10768629"/>
              <a:gd name="connsiteY186" fmla="*/ 1830735 h 1978172"/>
              <a:gd name="connsiteX187" fmla="*/ 255207 w 10768629"/>
              <a:gd name="connsiteY187" fmla="*/ 1818275 h 1978172"/>
              <a:gd name="connsiteX188" fmla="*/ 101803 w 10768629"/>
              <a:gd name="connsiteY188" fmla="*/ 1870647 h 1978172"/>
              <a:gd name="connsiteX189" fmla="*/ 25397 w 10768629"/>
              <a:gd name="connsiteY189" fmla="*/ 1888443 h 1978172"/>
              <a:gd name="connsiteX190" fmla="*/ 2370 w 10768629"/>
              <a:gd name="connsiteY190" fmla="*/ 1878311 h 1978172"/>
              <a:gd name="connsiteX191" fmla="*/ 0 w 10768629"/>
              <a:gd name="connsiteY191" fmla="*/ 1878785 h 1978172"/>
              <a:gd name="connsiteX192" fmla="*/ 0 w 10768629"/>
              <a:gd name="connsiteY192"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91363 w 10768629"/>
              <a:gd name="connsiteY163" fmla="*/ 1929171 h 1978172"/>
              <a:gd name="connsiteX164" fmla="*/ 3038835 w 10768629"/>
              <a:gd name="connsiteY164" fmla="*/ 1920210 h 1978172"/>
              <a:gd name="connsiteX165" fmla="*/ 2897201 w 10768629"/>
              <a:gd name="connsiteY165" fmla="*/ 1926772 h 1978172"/>
              <a:gd name="connsiteX166" fmla="*/ 2731503 w 10768629"/>
              <a:gd name="connsiteY166" fmla="*/ 1931749 h 1978172"/>
              <a:gd name="connsiteX167" fmla="*/ 2560151 w 10768629"/>
              <a:gd name="connsiteY167" fmla="*/ 1963609 h 1978172"/>
              <a:gd name="connsiteX168" fmla="*/ 2367221 w 10768629"/>
              <a:gd name="connsiteY168" fmla="*/ 1971884 h 1978172"/>
              <a:gd name="connsiteX169" fmla="*/ 2272130 w 10768629"/>
              <a:gd name="connsiteY169" fmla="*/ 1961162 h 1978172"/>
              <a:gd name="connsiteX170" fmla="*/ 2189404 w 10768629"/>
              <a:gd name="connsiteY170" fmla="*/ 1978172 h 1978172"/>
              <a:gd name="connsiteX171" fmla="*/ 2077704 w 10768629"/>
              <a:gd name="connsiteY171" fmla="*/ 1965002 h 1978172"/>
              <a:gd name="connsiteX172" fmla="*/ 1967996 w 10768629"/>
              <a:gd name="connsiteY172" fmla="*/ 1953187 h 1978172"/>
              <a:gd name="connsiteX173" fmla="*/ 1855805 w 10768629"/>
              <a:gd name="connsiteY173" fmla="*/ 1926082 h 1978172"/>
              <a:gd name="connsiteX174" fmla="*/ 1790957 w 10768629"/>
              <a:gd name="connsiteY174" fmla="*/ 1919460 h 1978172"/>
              <a:gd name="connsiteX175" fmla="*/ 1613978 w 10768629"/>
              <a:gd name="connsiteY175" fmla="*/ 1891581 h 1978172"/>
              <a:gd name="connsiteX176" fmla="*/ 1436831 w 10768629"/>
              <a:gd name="connsiteY176" fmla="*/ 1856201 h 1978172"/>
              <a:gd name="connsiteX177" fmla="*/ 1332568 w 10768629"/>
              <a:gd name="connsiteY177" fmla="*/ 1793149 h 1978172"/>
              <a:gd name="connsiteX178" fmla="*/ 1186881 w 10768629"/>
              <a:gd name="connsiteY178" fmla="*/ 1768613 h 1978172"/>
              <a:gd name="connsiteX179" fmla="*/ 1162595 w 10768629"/>
              <a:gd name="connsiteY179" fmla="*/ 1758337 h 1978172"/>
              <a:gd name="connsiteX180" fmla="*/ 1128523 w 10768629"/>
              <a:gd name="connsiteY180" fmla="*/ 1763621 h 1978172"/>
              <a:gd name="connsiteX181" fmla="*/ 991903 w 10768629"/>
              <a:gd name="connsiteY181" fmla="*/ 1786741 h 1978172"/>
              <a:gd name="connsiteX182" fmla="*/ 883960 w 10768629"/>
              <a:gd name="connsiteY182" fmla="*/ 1822386 h 1978172"/>
              <a:gd name="connsiteX183" fmla="*/ 766531 w 10768629"/>
              <a:gd name="connsiteY183" fmla="*/ 1805053 h 1978172"/>
              <a:gd name="connsiteX184" fmla="*/ 669779 w 10768629"/>
              <a:gd name="connsiteY184" fmla="*/ 1800537 h 1978172"/>
              <a:gd name="connsiteX185" fmla="*/ 523898 w 10768629"/>
              <a:gd name="connsiteY185" fmla="*/ 1811085 h 1978172"/>
              <a:gd name="connsiteX186" fmla="*/ 360251 w 10768629"/>
              <a:gd name="connsiteY186" fmla="*/ 1830735 h 1978172"/>
              <a:gd name="connsiteX187" fmla="*/ 255207 w 10768629"/>
              <a:gd name="connsiteY187" fmla="*/ 1818275 h 1978172"/>
              <a:gd name="connsiteX188" fmla="*/ 101803 w 10768629"/>
              <a:gd name="connsiteY188" fmla="*/ 1870647 h 1978172"/>
              <a:gd name="connsiteX189" fmla="*/ 25397 w 10768629"/>
              <a:gd name="connsiteY189" fmla="*/ 1888443 h 1978172"/>
              <a:gd name="connsiteX190" fmla="*/ 2370 w 10768629"/>
              <a:gd name="connsiteY190" fmla="*/ 1878311 h 1978172"/>
              <a:gd name="connsiteX191" fmla="*/ 0 w 10768629"/>
              <a:gd name="connsiteY191" fmla="*/ 1878785 h 1978172"/>
              <a:gd name="connsiteX192" fmla="*/ 0 w 10768629"/>
              <a:gd name="connsiteY192"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28929 w 10768629"/>
              <a:gd name="connsiteY162" fmla="*/ 1938226 h 1978172"/>
              <a:gd name="connsiteX163" fmla="*/ 3091363 w 10768629"/>
              <a:gd name="connsiteY163" fmla="*/ 1929171 h 1978172"/>
              <a:gd name="connsiteX164" fmla="*/ 3038835 w 10768629"/>
              <a:gd name="connsiteY164" fmla="*/ 1920210 h 1978172"/>
              <a:gd name="connsiteX165" fmla="*/ 2897201 w 10768629"/>
              <a:gd name="connsiteY165" fmla="*/ 1926772 h 1978172"/>
              <a:gd name="connsiteX166" fmla="*/ 2731503 w 10768629"/>
              <a:gd name="connsiteY166" fmla="*/ 1931749 h 1978172"/>
              <a:gd name="connsiteX167" fmla="*/ 2560151 w 10768629"/>
              <a:gd name="connsiteY167" fmla="*/ 1963609 h 1978172"/>
              <a:gd name="connsiteX168" fmla="*/ 2367221 w 10768629"/>
              <a:gd name="connsiteY168" fmla="*/ 1971884 h 1978172"/>
              <a:gd name="connsiteX169" fmla="*/ 2272130 w 10768629"/>
              <a:gd name="connsiteY169" fmla="*/ 1961162 h 1978172"/>
              <a:gd name="connsiteX170" fmla="*/ 2189404 w 10768629"/>
              <a:gd name="connsiteY170" fmla="*/ 1978172 h 1978172"/>
              <a:gd name="connsiteX171" fmla="*/ 2077704 w 10768629"/>
              <a:gd name="connsiteY171" fmla="*/ 1965002 h 1978172"/>
              <a:gd name="connsiteX172" fmla="*/ 1967996 w 10768629"/>
              <a:gd name="connsiteY172" fmla="*/ 1953187 h 1978172"/>
              <a:gd name="connsiteX173" fmla="*/ 1855805 w 10768629"/>
              <a:gd name="connsiteY173" fmla="*/ 1926082 h 1978172"/>
              <a:gd name="connsiteX174" fmla="*/ 1790957 w 10768629"/>
              <a:gd name="connsiteY174" fmla="*/ 1919460 h 1978172"/>
              <a:gd name="connsiteX175" fmla="*/ 1613978 w 10768629"/>
              <a:gd name="connsiteY175" fmla="*/ 1891581 h 1978172"/>
              <a:gd name="connsiteX176" fmla="*/ 1436831 w 10768629"/>
              <a:gd name="connsiteY176" fmla="*/ 1856201 h 1978172"/>
              <a:gd name="connsiteX177" fmla="*/ 1332568 w 10768629"/>
              <a:gd name="connsiteY177" fmla="*/ 1793149 h 1978172"/>
              <a:gd name="connsiteX178" fmla="*/ 1186881 w 10768629"/>
              <a:gd name="connsiteY178" fmla="*/ 1768613 h 1978172"/>
              <a:gd name="connsiteX179" fmla="*/ 1162595 w 10768629"/>
              <a:gd name="connsiteY179" fmla="*/ 1758337 h 1978172"/>
              <a:gd name="connsiteX180" fmla="*/ 1128523 w 10768629"/>
              <a:gd name="connsiteY180" fmla="*/ 1763621 h 1978172"/>
              <a:gd name="connsiteX181" fmla="*/ 991903 w 10768629"/>
              <a:gd name="connsiteY181" fmla="*/ 1786741 h 1978172"/>
              <a:gd name="connsiteX182" fmla="*/ 883960 w 10768629"/>
              <a:gd name="connsiteY182" fmla="*/ 1822386 h 1978172"/>
              <a:gd name="connsiteX183" fmla="*/ 766531 w 10768629"/>
              <a:gd name="connsiteY183" fmla="*/ 1805053 h 1978172"/>
              <a:gd name="connsiteX184" fmla="*/ 669779 w 10768629"/>
              <a:gd name="connsiteY184" fmla="*/ 1800537 h 1978172"/>
              <a:gd name="connsiteX185" fmla="*/ 523898 w 10768629"/>
              <a:gd name="connsiteY185" fmla="*/ 1811085 h 1978172"/>
              <a:gd name="connsiteX186" fmla="*/ 360251 w 10768629"/>
              <a:gd name="connsiteY186" fmla="*/ 1830735 h 1978172"/>
              <a:gd name="connsiteX187" fmla="*/ 255207 w 10768629"/>
              <a:gd name="connsiteY187" fmla="*/ 1818275 h 1978172"/>
              <a:gd name="connsiteX188" fmla="*/ 101803 w 10768629"/>
              <a:gd name="connsiteY188" fmla="*/ 1870647 h 1978172"/>
              <a:gd name="connsiteX189" fmla="*/ 25397 w 10768629"/>
              <a:gd name="connsiteY189" fmla="*/ 1888443 h 1978172"/>
              <a:gd name="connsiteX190" fmla="*/ 2370 w 10768629"/>
              <a:gd name="connsiteY190" fmla="*/ 1878311 h 1978172"/>
              <a:gd name="connsiteX191" fmla="*/ 0 w 10768629"/>
              <a:gd name="connsiteY191" fmla="*/ 1878785 h 1978172"/>
              <a:gd name="connsiteX192" fmla="*/ 0 w 10768629"/>
              <a:gd name="connsiteY192"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686411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28929 w 10768629"/>
              <a:gd name="connsiteY162" fmla="*/ 1938226 h 1978172"/>
              <a:gd name="connsiteX163" fmla="*/ 3091363 w 10768629"/>
              <a:gd name="connsiteY163" fmla="*/ 1929171 h 1978172"/>
              <a:gd name="connsiteX164" fmla="*/ 3038835 w 10768629"/>
              <a:gd name="connsiteY164" fmla="*/ 1920210 h 1978172"/>
              <a:gd name="connsiteX165" fmla="*/ 2897201 w 10768629"/>
              <a:gd name="connsiteY165" fmla="*/ 1926772 h 1978172"/>
              <a:gd name="connsiteX166" fmla="*/ 2731503 w 10768629"/>
              <a:gd name="connsiteY166" fmla="*/ 1931749 h 1978172"/>
              <a:gd name="connsiteX167" fmla="*/ 2560151 w 10768629"/>
              <a:gd name="connsiteY167" fmla="*/ 1963609 h 1978172"/>
              <a:gd name="connsiteX168" fmla="*/ 2367221 w 10768629"/>
              <a:gd name="connsiteY168" fmla="*/ 1971884 h 1978172"/>
              <a:gd name="connsiteX169" fmla="*/ 2272130 w 10768629"/>
              <a:gd name="connsiteY169" fmla="*/ 1961162 h 1978172"/>
              <a:gd name="connsiteX170" fmla="*/ 2189404 w 10768629"/>
              <a:gd name="connsiteY170" fmla="*/ 1978172 h 1978172"/>
              <a:gd name="connsiteX171" fmla="*/ 2077704 w 10768629"/>
              <a:gd name="connsiteY171" fmla="*/ 1965002 h 1978172"/>
              <a:gd name="connsiteX172" fmla="*/ 1967996 w 10768629"/>
              <a:gd name="connsiteY172" fmla="*/ 1953187 h 1978172"/>
              <a:gd name="connsiteX173" fmla="*/ 1855805 w 10768629"/>
              <a:gd name="connsiteY173" fmla="*/ 1926082 h 1978172"/>
              <a:gd name="connsiteX174" fmla="*/ 1790957 w 10768629"/>
              <a:gd name="connsiteY174" fmla="*/ 1919460 h 1978172"/>
              <a:gd name="connsiteX175" fmla="*/ 1613978 w 10768629"/>
              <a:gd name="connsiteY175" fmla="*/ 1891581 h 1978172"/>
              <a:gd name="connsiteX176" fmla="*/ 1436831 w 10768629"/>
              <a:gd name="connsiteY176" fmla="*/ 1856201 h 1978172"/>
              <a:gd name="connsiteX177" fmla="*/ 1332568 w 10768629"/>
              <a:gd name="connsiteY177" fmla="*/ 1793149 h 1978172"/>
              <a:gd name="connsiteX178" fmla="*/ 1186881 w 10768629"/>
              <a:gd name="connsiteY178" fmla="*/ 1768613 h 1978172"/>
              <a:gd name="connsiteX179" fmla="*/ 1162595 w 10768629"/>
              <a:gd name="connsiteY179" fmla="*/ 1758337 h 1978172"/>
              <a:gd name="connsiteX180" fmla="*/ 1128523 w 10768629"/>
              <a:gd name="connsiteY180" fmla="*/ 1763621 h 1978172"/>
              <a:gd name="connsiteX181" fmla="*/ 991903 w 10768629"/>
              <a:gd name="connsiteY181" fmla="*/ 1786741 h 1978172"/>
              <a:gd name="connsiteX182" fmla="*/ 883960 w 10768629"/>
              <a:gd name="connsiteY182" fmla="*/ 1822386 h 1978172"/>
              <a:gd name="connsiteX183" fmla="*/ 766531 w 10768629"/>
              <a:gd name="connsiteY183" fmla="*/ 1805053 h 1978172"/>
              <a:gd name="connsiteX184" fmla="*/ 669779 w 10768629"/>
              <a:gd name="connsiteY184" fmla="*/ 1800537 h 1978172"/>
              <a:gd name="connsiteX185" fmla="*/ 523898 w 10768629"/>
              <a:gd name="connsiteY185" fmla="*/ 1811085 h 1978172"/>
              <a:gd name="connsiteX186" fmla="*/ 360251 w 10768629"/>
              <a:gd name="connsiteY186" fmla="*/ 1830735 h 1978172"/>
              <a:gd name="connsiteX187" fmla="*/ 255207 w 10768629"/>
              <a:gd name="connsiteY187" fmla="*/ 1818275 h 1978172"/>
              <a:gd name="connsiteX188" fmla="*/ 101803 w 10768629"/>
              <a:gd name="connsiteY188" fmla="*/ 1870647 h 1978172"/>
              <a:gd name="connsiteX189" fmla="*/ 25397 w 10768629"/>
              <a:gd name="connsiteY189" fmla="*/ 1888443 h 1978172"/>
              <a:gd name="connsiteX190" fmla="*/ 2370 w 10768629"/>
              <a:gd name="connsiteY190" fmla="*/ 1878311 h 1978172"/>
              <a:gd name="connsiteX191" fmla="*/ 0 w 10768629"/>
              <a:gd name="connsiteY191" fmla="*/ 1878785 h 1978172"/>
              <a:gd name="connsiteX192" fmla="*/ 0 w 10768629"/>
              <a:gd name="connsiteY192"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2238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2238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2238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2238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2238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48487 w 10768629"/>
              <a:gd name="connsiteY140" fmla="*/ 1660781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48487 w 10768629"/>
              <a:gd name="connsiteY140" fmla="*/ 1660781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96112 w 10768629"/>
              <a:gd name="connsiteY140" fmla="*/ 1636968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96112 w 10768629"/>
              <a:gd name="connsiteY140" fmla="*/ 1636968 h 1978172"/>
              <a:gd name="connsiteX141" fmla="*/ 5388466 w 10768629"/>
              <a:gd name="connsiteY141" fmla="*/ 1653195 h 1978172"/>
              <a:gd name="connsiteX142" fmla="*/ 4945936 w 10768629"/>
              <a:gd name="connsiteY142" fmla="*/ 1713743 h 1978172"/>
              <a:gd name="connsiteX143" fmla="*/ 4851784 w 10768629"/>
              <a:gd name="connsiteY143" fmla="*/ 1726895 h 1978172"/>
              <a:gd name="connsiteX144" fmla="*/ 4789844 w 10768629"/>
              <a:gd name="connsiteY144" fmla="*/ 1730706 h 1978172"/>
              <a:gd name="connsiteX145" fmla="*/ 4686411 w 10768629"/>
              <a:gd name="connsiteY145" fmla="*/ 1771811 h 1978172"/>
              <a:gd name="connsiteX146" fmla="*/ 4568686 w 10768629"/>
              <a:gd name="connsiteY146" fmla="*/ 1786141 h 1978172"/>
              <a:gd name="connsiteX147" fmla="*/ 4418751 w 10768629"/>
              <a:gd name="connsiteY147" fmla="*/ 1796932 h 1978172"/>
              <a:gd name="connsiteX148" fmla="*/ 4378377 w 10768629"/>
              <a:gd name="connsiteY148" fmla="*/ 1815528 h 1978172"/>
              <a:gd name="connsiteX149" fmla="*/ 4320575 w 10768629"/>
              <a:gd name="connsiteY149" fmla="*/ 1832722 h 1978172"/>
              <a:gd name="connsiteX150" fmla="*/ 4220200 w 10768629"/>
              <a:gd name="connsiteY150" fmla="*/ 1873173 h 1978172"/>
              <a:gd name="connsiteX151" fmla="*/ 4105361 w 10768629"/>
              <a:gd name="connsiteY151" fmla="*/ 1894711 h 1978172"/>
              <a:gd name="connsiteX152" fmla="*/ 3973223 w 10768629"/>
              <a:gd name="connsiteY152" fmla="*/ 1881015 h 1978172"/>
              <a:gd name="connsiteX153" fmla="*/ 3900992 w 10768629"/>
              <a:gd name="connsiteY153" fmla="*/ 1880603 h 1978172"/>
              <a:gd name="connsiteX154" fmla="*/ 3662119 w 10768629"/>
              <a:gd name="connsiteY154" fmla="*/ 1876289 h 1978172"/>
              <a:gd name="connsiteX155" fmla="*/ 3496919 w 10768629"/>
              <a:gd name="connsiteY155" fmla="*/ 1873180 h 1978172"/>
              <a:gd name="connsiteX156" fmla="*/ 3449433 w 10768629"/>
              <a:gd name="connsiteY156" fmla="*/ 1889681 h 1978172"/>
              <a:gd name="connsiteX157" fmla="*/ 3369766 w 10768629"/>
              <a:gd name="connsiteY157" fmla="*/ 1916653 h 1978172"/>
              <a:gd name="connsiteX158" fmla="*/ 3290336 w 10768629"/>
              <a:gd name="connsiteY158" fmla="*/ 1925039 h 1978172"/>
              <a:gd name="connsiteX159" fmla="*/ 3224897 w 10768629"/>
              <a:gd name="connsiteY159" fmla="*/ 1943733 h 1978172"/>
              <a:gd name="connsiteX160" fmla="*/ 3161463 w 10768629"/>
              <a:gd name="connsiteY160" fmla="*/ 1946591 h 1978172"/>
              <a:gd name="connsiteX161" fmla="*/ 3128929 w 10768629"/>
              <a:gd name="connsiteY161" fmla="*/ 1938226 h 1978172"/>
              <a:gd name="connsiteX162" fmla="*/ 3091363 w 10768629"/>
              <a:gd name="connsiteY162" fmla="*/ 1929171 h 1978172"/>
              <a:gd name="connsiteX163" fmla="*/ 3038835 w 10768629"/>
              <a:gd name="connsiteY163" fmla="*/ 1920210 h 1978172"/>
              <a:gd name="connsiteX164" fmla="*/ 2897201 w 10768629"/>
              <a:gd name="connsiteY164" fmla="*/ 1926772 h 1978172"/>
              <a:gd name="connsiteX165" fmla="*/ 2731503 w 10768629"/>
              <a:gd name="connsiteY165" fmla="*/ 1931749 h 1978172"/>
              <a:gd name="connsiteX166" fmla="*/ 2560151 w 10768629"/>
              <a:gd name="connsiteY166" fmla="*/ 1963609 h 1978172"/>
              <a:gd name="connsiteX167" fmla="*/ 2367221 w 10768629"/>
              <a:gd name="connsiteY167" fmla="*/ 1971884 h 1978172"/>
              <a:gd name="connsiteX168" fmla="*/ 2272130 w 10768629"/>
              <a:gd name="connsiteY168" fmla="*/ 1961162 h 1978172"/>
              <a:gd name="connsiteX169" fmla="*/ 2189404 w 10768629"/>
              <a:gd name="connsiteY169" fmla="*/ 1978172 h 1978172"/>
              <a:gd name="connsiteX170" fmla="*/ 2077704 w 10768629"/>
              <a:gd name="connsiteY170" fmla="*/ 1965002 h 1978172"/>
              <a:gd name="connsiteX171" fmla="*/ 1967996 w 10768629"/>
              <a:gd name="connsiteY171" fmla="*/ 1953187 h 1978172"/>
              <a:gd name="connsiteX172" fmla="*/ 1855805 w 10768629"/>
              <a:gd name="connsiteY172" fmla="*/ 1926082 h 1978172"/>
              <a:gd name="connsiteX173" fmla="*/ 1790957 w 10768629"/>
              <a:gd name="connsiteY173" fmla="*/ 1919460 h 1978172"/>
              <a:gd name="connsiteX174" fmla="*/ 1613978 w 10768629"/>
              <a:gd name="connsiteY174" fmla="*/ 1891581 h 1978172"/>
              <a:gd name="connsiteX175" fmla="*/ 1436831 w 10768629"/>
              <a:gd name="connsiteY175" fmla="*/ 1856201 h 1978172"/>
              <a:gd name="connsiteX176" fmla="*/ 1332568 w 10768629"/>
              <a:gd name="connsiteY176" fmla="*/ 1793149 h 1978172"/>
              <a:gd name="connsiteX177" fmla="*/ 1186881 w 10768629"/>
              <a:gd name="connsiteY177" fmla="*/ 1768613 h 1978172"/>
              <a:gd name="connsiteX178" fmla="*/ 1162595 w 10768629"/>
              <a:gd name="connsiteY178" fmla="*/ 1758337 h 1978172"/>
              <a:gd name="connsiteX179" fmla="*/ 1128523 w 10768629"/>
              <a:gd name="connsiteY179" fmla="*/ 1763621 h 1978172"/>
              <a:gd name="connsiteX180" fmla="*/ 991903 w 10768629"/>
              <a:gd name="connsiteY180" fmla="*/ 1786741 h 1978172"/>
              <a:gd name="connsiteX181" fmla="*/ 883960 w 10768629"/>
              <a:gd name="connsiteY181" fmla="*/ 1803336 h 1978172"/>
              <a:gd name="connsiteX182" fmla="*/ 766531 w 10768629"/>
              <a:gd name="connsiteY182" fmla="*/ 1805053 h 1978172"/>
              <a:gd name="connsiteX183" fmla="*/ 669779 w 10768629"/>
              <a:gd name="connsiteY183" fmla="*/ 1800537 h 1978172"/>
              <a:gd name="connsiteX184" fmla="*/ 523898 w 10768629"/>
              <a:gd name="connsiteY184" fmla="*/ 1811085 h 1978172"/>
              <a:gd name="connsiteX185" fmla="*/ 360251 w 10768629"/>
              <a:gd name="connsiteY185" fmla="*/ 1830735 h 1978172"/>
              <a:gd name="connsiteX186" fmla="*/ 255207 w 10768629"/>
              <a:gd name="connsiteY186" fmla="*/ 1818275 h 1978172"/>
              <a:gd name="connsiteX187" fmla="*/ 101803 w 10768629"/>
              <a:gd name="connsiteY187" fmla="*/ 1870647 h 1978172"/>
              <a:gd name="connsiteX188" fmla="*/ 25397 w 10768629"/>
              <a:gd name="connsiteY188" fmla="*/ 1888443 h 1978172"/>
              <a:gd name="connsiteX189" fmla="*/ 2370 w 10768629"/>
              <a:gd name="connsiteY189" fmla="*/ 1878311 h 1978172"/>
              <a:gd name="connsiteX190" fmla="*/ 0 w 10768629"/>
              <a:gd name="connsiteY190" fmla="*/ 1878785 h 1978172"/>
              <a:gd name="connsiteX191" fmla="*/ 0 w 10768629"/>
              <a:gd name="connsiteY191"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66262" y="1643128"/>
                  <a:pt x="5596112" y="1636968"/>
                </a:cubicBezTo>
                <a:cubicBezTo>
                  <a:pt x="5561981" y="1612826"/>
                  <a:pt x="5429171" y="1655721"/>
                  <a:pt x="5388466" y="1653195"/>
                </a:cubicBezTo>
                <a:cubicBezTo>
                  <a:pt x="5288041" y="1668530"/>
                  <a:pt x="5074771" y="1739921"/>
                  <a:pt x="4945936" y="1713743"/>
                </a:cubicBezTo>
                <a:cubicBezTo>
                  <a:pt x="4914142" y="1717597"/>
                  <a:pt x="4870655" y="1726609"/>
                  <a:pt x="4851784" y="1726895"/>
                </a:cubicBezTo>
                <a:lnTo>
                  <a:pt x="4789844" y="1730706"/>
                </a:lnTo>
                <a:lnTo>
                  <a:pt x="4686411" y="1771811"/>
                </a:lnTo>
                <a:cubicBezTo>
                  <a:pt x="4633697"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28929" y="1938226"/>
                </a:lnTo>
                <a:lnTo>
                  <a:pt x="3091363" y="1929171"/>
                </a:lnTo>
                <a:cubicBezTo>
                  <a:pt x="3071584" y="1922993"/>
                  <a:pt x="3080878" y="1929976"/>
                  <a:pt x="3038835" y="1920210"/>
                </a:cubicBezTo>
                <a:cubicBezTo>
                  <a:pt x="3011900" y="1947086"/>
                  <a:pt x="2967972" y="1927319"/>
                  <a:pt x="2897201" y="1926772"/>
                </a:cubicBezTo>
                <a:lnTo>
                  <a:pt x="2731503" y="1931749"/>
                </a:lnTo>
                <a:cubicBezTo>
                  <a:pt x="2675328" y="1937888"/>
                  <a:pt x="2629596" y="1956920"/>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93437" y="1790584"/>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39976" y="1793141"/>
                  <a:pt x="883960" y="1803336"/>
                </a:cubicBezTo>
                <a:cubicBezTo>
                  <a:pt x="831931" y="177181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8E40851-27B7-069A-27F1-B9D9B53CD749}"/>
              </a:ext>
            </a:extLst>
          </p:cNvPr>
          <p:cNvSpPr>
            <a:spLocks noGrp="1"/>
          </p:cNvSpPr>
          <p:nvPr>
            <p:ph type="title"/>
          </p:nvPr>
        </p:nvSpPr>
        <p:spPr>
          <a:xfrm>
            <a:off x="1050879" y="609601"/>
            <a:ext cx="6001356" cy="1216024"/>
          </a:xfrm>
        </p:spPr>
        <p:txBody>
          <a:bodyPr>
            <a:normAutofit/>
          </a:bodyPr>
          <a:lstStyle/>
          <a:p>
            <a:r>
              <a:rPr lang="en-US" err="1">
                <a:ea typeface="Batang"/>
              </a:rPr>
              <a:t>Utfordringer</a:t>
            </a:r>
            <a:endParaRPr lang="en-US" err="1"/>
          </a:p>
        </p:txBody>
      </p:sp>
      <p:sp>
        <p:nvSpPr>
          <p:cNvPr id="61" name="Freeform: Shape 49">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1" y="5800300"/>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835FF7-A4E2-3DD2-4B39-7D1CC3FF5CC0}"/>
              </a:ext>
            </a:extLst>
          </p:cNvPr>
          <p:cNvSpPr>
            <a:spLocks noGrp="1"/>
          </p:cNvSpPr>
          <p:nvPr>
            <p:ph idx="1"/>
          </p:nvPr>
        </p:nvSpPr>
        <p:spPr>
          <a:xfrm>
            <a:off x="1050879" y="2205318"/>
            <a:ext cx="5834015" cy="4049059"/>
          </a:xfrm>
        </p:spPr>
        <p:txBody>
          <a:bodyPr vert="horz" lIns="91440" tIns="45720" rIns="91440" bIns="45720" rtlCol="0" anchor="t">
            <a:normAutofit/>
          </a:bodyPr>
          <a:lstStyle/>
          <a:p>
            <a:r>
              <a:rPr lang="en-US" err="1">
                <a:ea typeface="Batang"/>
              </a:rPr>
              <a:t>Åpen</a:t>
            </a:r>
            <a:r>
              <a:rPr lang="en-US">
                <a:ea typeface="Batang"/>
              </a:rPr>
              <a:t> </a:t>
            </a:r>
            <a:r>
              <a:rPr lang="en-US" err="1">
                <a:ea typeface="Batang"/>
              </a:rPr>
              <a:t>oppgave</a:t>
            </a:r>
            <a:endParaRPr lang="en-US">
              <a:ea typeface="Batang"/>
            </a:endParaRPr>
          </a:p>
          <a:p>
            <a:endParaRPr lang="en-US"/>
          </a:p>
          <a:p>
            <a:r>
              <a:rPr lang="en-US" err="1">
                <a:ea typeface="Batang"/>
              </a:rPr>
              <a:t>Ubestemt</a:t>
            </a:r>
            <a:r>
              <a:rPr lang="en-US">
                <a:ea typeface="Batang"/>
              </a:rPr>
              <a:t> vs bestemte produkter</a:t>
            </a:r>
          </a:p>
          <a:p>
            <a:endParaRPr lang="en-US">
              <a:ea typeface="Batang"/>
            </a:endParaRPr>
          </a:p>
          <a:p>
            <a:r>
              <a:rPr lang="en-US">
                <a:ea typeface="Batang"/>
              </a:rPr>
              <a:t>Omstilling</a:t>
            </a:r>
            <a:endParaRPr lang="en-US"/>
          </a:p>
          <a:p>
            <a:endParaRPr lang="en-US"/>
          </a:p>
          <a:p>
            <a:r>
              <a:rPr lang="en-US">
                <a:ea typeface="Batang"/>
              </a:rPr>
              <a:t>User stories</a:t>
            </a:r>
          </a:p>
          <a:p>
            <a:endParaRPr lang="en-US"/>
          </a:p>
          <a:p>
            <a:r>
              <a:rPr lang="en-US">
                <a:ea typeface="Batang"/>
              </a:rPr>
              <a:t>Tankegang</a:t>
            </a:r>
            <a:endParaRPr lang="en-US" err="1"/>
          </a:p>
        </p:txBody>
      </p:sp>
      <p:sp>
        <p:nvSpPr>
          <p:cNvPr id="62" name="Freeform: Shape 51">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4000" y="753529"/>
            <a:ext cx="4010943" cy="535094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a:extLst>
              <a:ext uri="{FF2B5EF4-FFF2-40B4-BE49-F238E27FC236}">
                <a16:creationId xmlns:a16="http://schemas.microsoft.com/office/drawing/2014/main" id="{07D7E1E4-9524-BB57-659D-ED40ABAA8E9B}"/>
              </a:ext>
            </a:extLst>
          </p:cNvPr>
          <p:cNvPicPr>
            <a:picLocks noChangeAspect="1"/>
          </p:cNvPicPr>
          <p:nvPr/>
        </p:nvPicPr>
        <p:blipFill rotWithShape="1">
          <a:blip r:embed="rId3"/>
          <a:srcRect l="7250" r="39086" b="3"/>
          <a:stretch/>
        </p:blipFill>
        <p:spPr>
          <a:xfrm>
            <a:off x="7559508" y="914394"/>
            <a:ext cx="3684567" cy="5029208"/>
          </a:xfrm>
          <a:prstGeom prst="rect">
            <a:avLst/>
          </a:prstGeom>
        </p:spPr>
      </p:pic>
    </p:spTree>
    <p:extLst>
      <p:ext uri="{BB962C8B-B14F-4D97-AF65-F5344CB8AC3E}">
        <p14:creationId xmlns:p14="http://schemas.microsoft.com/office/powerpoint/2010/main" val="99007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31648" cy="1978172"/>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36649" y="488969"/>
                  <a:pt x="9316893" y="491390"/>
                </a:cubicBezTo>
                <a:cubicBezTo>
                  <a:pt x="9298834" y="504511"/>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79948" y="576062"/>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407128" y="961344"/>
                </a:lnTo>
                <a:lnTo>
                  <a:pt x="8380548" y="987916"/>
                </a:lnTo>
                <a:lnTo>
                  <a:pt x="8379462" y="987106"/>
                </a:lnTo>
                <a:cubicBezTo>
                  <a:pt x="8376507" y="985864"/>
                  <a:pt x="8373362" y="986042"/>
                  <a:pt x="8369725" y="989186"/>
                </a:cubicBezTo>
                <a:cubicBezTo>
                  <a:pt x="8357221" y="990792"/>
                  <a:pt x="8319237" y="991089"/>
                  <a:pt x="8304438" y="996739"/>
                </a:cubicBezTo>
                <a:cubicBezTo>
                  <a:pt x="8297193" y="1005683"/>
                  <a:pt x="8289328" y="1014568"/>
                  <a:pt x="8280929" y="1023089"/>
                </a:cubicBezTo>
                <a:lnTo>
                  <a:pt x="8275760" y="1027772"/>
                </a:lnTo>
                <a:lnTo>
                  <a:pt x="8275478" y="1027605"/>
                </a:lnTo>
                <a:cubicBezTo>
                  <a:pt x="8273970" y="1028076"/>
                  <a:pt x="8272124" y="1029408"/>
                  <a:pt x="8269666"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43525" y="1179064"/>
                </a:lnTo>
                <a:lnTo>
                  <a:pt x="7685942" y="1233723"/>
                </a:lnTo>
                <a:lnTo>
                  <a:pt x="7586920" y="1261888"/>
                </a:lnTo>
                <a:cubicBezTo>
                  <a:pt x="7556723" y="1298911"/>
                  <a:pt x="7489186" y="1249860"/>
                  <a:pt x="7486100" y="1292563"/>
                </a:cubicBezTo>
                <a:cubicBezTo>
                  <a:pt x="7454875" y="1308356"/>
                  <a:pt x="7449202" y="1300366"/>
                  <a:pt x="7407190" y="1314737"/>
                </a:cubicBezTo>
                <a:cubicBezTo>
                  <a:pt x="7368386" y="1364011"/>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23400" y="1671703"/>
                  <a:pt x="5529437" y="1636968"/>
                </a:cubicBezTo>
                <a:cubicBezTo>
                  <a:pt x="5500069" y="1636638"/>
                  <a:pt x="5481558" y="1636672"/>
                  <a:pt x="5440853" y="1657958"/>
                </a:cubicBezTo>
                <a:cubicBezTo>
                  <a:pt x="5340428" y="1673293"/>
                  <a:pt x="5074771" y="1739921"/>
                  <a:pt x="4945936" y="1713743"/>
                </a:cubicBezTo>
                <a:cubicBezTo>
                  <a:pt x="4914142" y="1717597"/>
                  <a:pt x="4837317" y="1726609"/>
                  <a:pt x="4818446" y="1726895"/>
                </a:cubicBezTo>
                <a:lnTo>
                  <a:pt x="4813657" y="1730706"/>
                </a:lnTo>
                <a:lnTo>
                  <a:pt x="4759058" y="1766533"/>
                </a:lnTo>
                <a:cubicBezTo>
                  <a:pt x="4747481" y="1770744"/>
                  <a:pt x="4734604" y="1772921"/>
                  <a:pt x="4719749" y="1771811"/>
                </a:cubicBezTo>
                <a:cubicBezTo>
                  <a:pt x="4667035" y="1745585"/>
                  <a:pt x="4634134" y="1775931"/>
                  <a:pt x="4568686" y="1786141"/>
                </a:cubicBezTo>
                <a:cubicBezTo>
                  <a:pt x="4544667" y="1777910"/>
                  <a:pt x="4432547" y="1778168"/>
                  <a:pt x="4418751" y="1796932"/>
                </a:cubicBezTo>
                <a:cubicBezTo>
                  <a:pt x="4403360" y="1801488"/>
                  <a:pt x="4385278" y="1795746"/>
                  <a:pt x="4378377" y="1815528"/>
                </a:cubicBezTo>
                <a:cubicBezTo>
                  <a:pt x="4366870" y="1839461"/>
                  <a:pt x="4312575" y="1805339"/>
                  <a:pt x="4320575" y="1832722"/>
                </a:cubicBezTo>
                <a:cubicBezTo>
                  <a:pt x="4282030" y="1809397"/>
                  <a:pt x="4252210" y="1859755"/>
                  <a:pt x="4220200" y="1873173"/>
                </a:cubicBezTo>
                <a:cubicBezTo>
                  <a:pt x="4189784" y="1872580"/>
                  <a:pt x="4175475" y="1885756"/>
                  <a:pt x="4105361" y="1894711"/>
                </a:cubicBezTo>
                <a:cubicBezTo>
                  <a:pt x="4071894" y="1867524"/>
                  <a:pt x="4035294" y="1916372"/>
                  <a:pt x="3973223" y="1881015"/>
                </a:cubicBezTo>
                <a:cubicBezTo>
                  <a:pt x="3971330" y="1884974"/>
                  <a:pt x="3952843" y="1881390"/>
                  <a:pt x="3900992" y="1880603"/>
                </a:cubicBezTo>
                <a:cubicBezTo>
                  <a:pt x="3849141" y="1879815"/>
                  <a:pt x="3740259" y="1879432"/>
                  <a:pt x="3662119" y="1876289"/>
                </a:cubicBezTo>
                <a:cubicBezTo>
                  <a:pt x="3573420" y="1876991"/>
                  <a:pt x="3613412" y="1915150"/>
                  <a:pt x="3496919" y="1873180"/>
                </a:cubicBezTo>
                <a:cubicBezTo>
                  <a:pt x="3488062" y="1895719"/>
                  <a:pt x="3474293" y="1897950"/>
                  <a:pt x="3449433" y="1889681"/>
                </a:cubicBezTo>
                <a:cubicBezTo>
                  <a:pt x="3406553" y="1891629"/>
                  <a:pt x="3417350" y="1945453"/>
                  <a:pt x="3369766" y="1916653"/>
                </a:cubicBezTo>
                <a:cubicBezTo>
                  <a:pt x="3338805" y="1929531"/>
                  <a:pt x="3310151" y="1915620"/>
                  <a:pt x="3290336" y="1925039"/>
                </a:cubicBezTo>
                <a:lnTo>
                  <a:pt x="3224897" y="1943733"/>
                </a:lnTo>
                <a:cubicBezTo>
                  <a:pt x="3188693" y="1949271"/>
                  <a:pt x="3178540" y="1909145"/>
                  <a:pt x="3161463" y="1946591"/>
                </a:cubicBezTo>
                <a:lnTo>
                  <a:pt x="3157504" y="1957276"/>
                </a:lnTo>
                <a:lnTo>
                  <a:pt x="3115176" y="1943459"/>
                </a:lnTo>
                <a:cubicBezTo>
                  <a:pt x="3095397" y="1937281"/>
                  <a:pt x="3080878" y="1929976"/>
                  <a:pt x="3038835" y="1920210"/>
                </a:cubicBezTo>
                <a:cubicBezTo>
                  <a:pt x="3011900" y="1947086"/>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1037" y="1967486"/>
                  <a:pt x="2001803" y="1954594"/>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391573" y="1790862"/>
                  <a:pt x="1332568" y="1793149"/>
                </a:cubicBezTo>
                <a:cubicBezTo>
                  <a:pt x="1236287" y="1833446"/>
                  <a:pt x="1335185" y="1756546"/>
                  <a:pt x="1186881" y="1768613"/>
                </a:cubicBezTo>
                <a:cubicBezTo>
                  <a:pt x="1178443" y="1775469"/>
                  <a:pt x="1160576" y="1767918"/>
                  <a:pt x="1162595" y="1758337"/>
                </a:cubicBezTo>
                <a:cubicBezTo>
                  <a:pt x="1153167" y="1761117"/>
                  <a:pt x="1130472" y="1779083"/>
                  <a:pt x="1128523" y="1763621"/>
                </a:cubicBezTo>
                <a:cubicBezTo>
                  <a:pt x="1081415" y="1760756"/>
                  <a:pt x="1034361" y="1768718"/>
                  <a:pt x="991903" y="1786741"/>
                </a:cubicBezTo>
                <a:cubicBezTo>
                  <a:pt x="966383" y="1781126"/>
                  <a:pt x="949501" y="1831241"/>
                  <a:pt x="883960" y="1822386"/>
                </a:cubicBezTo>
                <a:cubicBezTo>
                  <a:pt x="831931" y="1790865"/>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EAE914-9138-4292-1B4F-060A049FB1CF}"/>
              </a:ext>
            </a:extLst>
          </p:cNvPr>
          <p:cNvSpPr>
            <a:spLocks noGrp="1"/>
          </p:cNvSpPr>
          <p:nvPr>
            <p:ph type="title"/>
          </p:nvPr>
        </p:nvSpPr>
        <p:spPr>
          <a:xfrm>
            <a:off x="1050879" y="609601"/>
            <a:ext cx="9810604" cy="1216024"/>
          </a:xfrm>
        </p:spPr>
        <p:txBody>
          <a:bodyPr vert="horz" lIns="91440" tIns="45720" rIns="91440" bIns="45720" rtlCol="0">
            <a:normAutofit/>
          </a:bodyPr>
          <a:lstStyle/>
          <a:p>
            <a:r>
              <a:rPr lang="en-US" err="1">
                <a:ea typeface="Batang"/>
              </a:rPr>
              <a:t>Veien</a:t>
            </a:r>
            <a:r>
              <a:rPr lang="en-US">
                <a:ea typeface="Batang"/>
              </a:rPr>
              <a:t> </a:t>
            </a:r>
            <a:r>
              <a:rPr lang="en-US" err="1">
                <a:ea typeface="Batang"/>
              </a:rPr>
              <a:t>videre</a:t>
            </a:r>
            <a:endParaRPr lang="en-US" err="1"/>
          </a:p>
        </p:txBody>
      </p:sp>
      <p:sp>
        <p:nvSpPr>
          <p:cNvPr id="26" name="Content Placeholder 25">
            <a:extLst>
              <a:ext uri="{FF2B5EF4-FFF2-40B4-BE49-F238E27FC236}">
                <a16:creationId xmlns:a16="http://schemas.microsoft.com/office/drawing/2014/main" id="{3D23882E-267D-B6E9-4795-6EB5BD8F6F89}"/>
              </a:ext>
            </a:extLst>
          </p:cNvPr>
          <p:cNvSpPr>
            <a:spLocks noGrp="1"/>
          </p:cNvSpPr>
          <p:nvPr>
            <p:ph idx="1"/>
          </p:nvPr>
        </p:nvSpPr>
        <p:spPr>
          <a:xfrm>
            <a:off x="1050879" y="2296161"/>
            <a:ext cx="4788505" cy="3846012"/>
          </a:xfrm>
        </p:spPr>
        <p:txBody>
          <a:bodyPr vert="horz" lIns="91440" tIns="45720" rIns="91440" bIns="45720" rtlCol="0" anchor="t">
            <a:normAutofit/>
          </a:bodyPr>
          <a:lstStyle/>
          <a:p>
            <a:r>
              <a:rPr lang="en-US">
                <a:ea typeface="Batang"/>
              </a:rPr>
              <a:t>Fase 2</a:t>
            </a:r>
          </a:p>
          <a:p>
            <a:endParaRPr lang="en-US"/>
          </a:p>
          <a:p>
            <a:r>
              <a:rPr lang="en-US" err="1">
                <a:ea typeface="Batang"/>
              </a:rPr>
              <a:t>Teknisk</a:t>
            </a:r>
            <a:endParaRPr lang="en-US">
              <a:ea typeface="Batang"/>
            </a:endParaRPr>
          </a:p>
          <a:p>
            <a:endParaRPr lang="en-US">
              <a:ea typeface="Batang"/>
            </a:endParaRPr>
          </a:p>
          <a:p>
            <a:endParaRPr lang="en-US">
              <a:ea typeface="Batang"/>
            </a:endParaRPr>
          </a:p>
        </p:txBody>
      </p:sp>
      <p:pic>
        <p:nvPicPr>
          <p:cNvPr id="8" name="Picture 9">
            <a:extLst>
              <a:ext uri="{FF2B5EF4-FFF2-40B4-BE49-F238E27FC236}">
                <a16:creationId xmlns:a16="http://schemas.microsoft.com/office/drawing/2014/main" id="{694CE604-AFC1-1B7A-39F2-BF449DBCD987}"/>
              </a:ext>
            </a:extLst>
          </p:cNvPr>
          <p:cNvPicPr>
            <a:picLocks noChangeAspect="1"/>
          </p:cNvPicPr>
          <p:nvPr/>
        </p:nvPicPr>
        <p:blipFill>
          <a:blip r:embed="rId3"/>
          <a:stretch>
            <a:fillRect/>
          </a:stretch>
        </p:blipFill>
        <p:spPr>
          <a:xfrm>
            <a:off x="6450426" y="2075560"/>
            <a:ext cx="4788505" cy="3651235"/>
          </a:xfrm>
          <a:prstGeom prst="rect">
            <a:avLst/>
          </a:prstGeom>
          <a:ln>
            <a:noFill/>
          </a:ln>
          <a:effectLst>
            <a:outerShdw blurRad="292100" dist="139700" dir="2700000" algn="tl" rotWithShape="0">
              <a:srgbClr val="333333">
                <a:alpha val="65000"/>
              </a:srgbClr>
            </a:outerShdw>
          </a:effectLst>
        </p:spPr>
      </p:pic>
      <p:sp>
        <p:nvSpPr>
          <p:cNvPr id="33" name="Freeform: Shape 32">
            <a:extLst>
              <a:ext uri="{FF2B5EF4-FFF2-40B4-BE49-F238E27FC236}">
                <a16:creationId xmlns:a16="http://schemas.microsoft.com/office/drawing/2014/main" id="{C64E267B-3F5A-4357-9E7F-C5FBE5D3B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0426" y="5902730"/>
            <a:ext cx="5741575" cy="955271"/>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39115" y="949326"/>
                </a:lnTo>
                <a:cubicBezTo>
                  <a:pt x="57701" y="947335"/>
                  <a:pt x="76089" y="946141"/>
                  <a:pt x="93851" y="945611"/>
                </a:cubicBezTo>
                <a:cubicBezTo>
                  <a:pt x="99905" y="923404"/>
                  <a:pt x="170209" y="932855"/>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282041" y="871263"/>
                </a:lnTo>
                <a:lnTo>
                  <a:pt x="299711" y="870064"/>
                </a:lnTo>
                <a:lnTo>
                  <a:pt x="306299" y="873609"/>
                </a:lnTo>
                <a:cubicBezTo>
                  <a:pt x="312531" y="875279"/>
                  <a:pt x="320316" y="874896"/>
                  <a:pt x="331571" y="869866"/>
                </a:cubicBezTo>
                <a:lnTo>
                  <a:pt x="333872" y="867971"/>
                </a:lnTo>
                <a:lnTo>
                  <a:pt x="356953" y="870334"/>
                </a:lnTo>
                <a:cubicBezTo>
                  <a:pt x="364772" y="872042"/>
                  <a:pt x="372199" y="874762"/>
                  <a:pt x="379005" y="878900"/>
                </a:cubicBezTo>
                <a:cubicBezTo>
                  <a:pt x="436788" y="836391"/>
                  <a:pt x="512367" y="847456"/>
                  <a:pt x="585428" y="826440"/>
                </a:cubicBezTo>
                <a:cubicBezTo>
                  <a:pt x="600236" y="776571"/>
                  <a:pt x="751447" y="800939"/>
                  <a:pt x="787156" y="838447"/>
                </a:cubicBezTo>
                <a:cubicBezTo>
                  <a:pt x="767750" y="789794"/>
                  <a:pt x="977582" y="857915"/>
                  <a:pt x="898586" y="808502"/>
                </a:cubicBezTo>
                <a:cubicBezTo>
                  <a:pt x="926099" y="807167"/>
                  <a:pt x="944922" y="782490"/>
                  <a:pt x="924063" y="770210"/>
                </a:cubicBezTo>
                <a:cubicBezTo>
                  <a:pt x="1015917" y="786259"/>
                  <a:pt x="1117953" y="728408"/>
                  <a:pt x="1212574" y="724238"/>
                </a:cubicBezTo>
                <a:cubicBezTo>
                  <a:pt x="1245879" y="677520"/>
                  <a:pt x="1233543" y="716744"/>
                  <a:pt x="1280768" y="699122"/>
                </a:cubicBezTo>
                <a:cubicBezTo>
                  <a:pt x="1280824" y="735474"/>
                  <a:pt x="1333787" y="667235"/>
                  <a:pt x="1352027" y="704323"/>
                </a:cubicBezTo>
                <a:cubicBezTo>
                  <a:pt x="1360044" y="699941"/>
                  <a:pt x="1367234" y="694526"/>
                  <a:pt x="1374314" y="688815"/>
                </a:cubicBezTo>
                <a:lnTo>
                  <a:pt x="1378034" y="685842"/>
                </a:lnTo>
                <a:lnTo>
                  <a:pt x="1395604" y="680460"/>
                </a:lnTo>
                <a:lnTo>
                  <a:pt x="1397206" y="670793"/>
                </a:lnTo>
                <a:lnTo>
                  <a:pt x="1421250" y="656855"/>
                </a:lnTo>
                <a:cubicBezTo>
                  <a:pt x="1430770" y="652893"/>
                  <a:pt x="1441623" y="650105"/>
                  <a:pt x="1454524" y="649224"/>
                </a:cubicBezTo>
                <a:cubicBezTo>
                  <a:pt x="1502655" y="660482"/>
                  <a:pt x="1556151" y="606226"/>
                  <a:pt x="1616217" y="622107"/>
                </a:cubicBezTo>
                <a:cubicBezTo>
                  <a:pt x="1637755" y="624837"/>
                  <a:pt x="1701030" y="614257"/>
                  <a:pt x="1710928" y="600666"/>
                </a:cubicBezTo>
                <a:cubicBezTo>
                  <a:pt x="1723693" y="596072"/>
                  <a:pt x="1739861" y="597834"/>
                  <a:pt x="1743718" y="584327"/>
                </a:cubicBezTo>
                <a:cubicBezTo>
                  <a:pt x="1751098" y="567647"/>
                  <a:pt x="1801421" y="583831"/>
                  <a:pt x="1791651" y="567019"/>
                </a:cubicBezTo>
                <a:cubicBezTo>
                  <a:pt x="1827282" y="577929"/>
                  <a:pt x="1847642" y="542228"/>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52937" y="366761"/>
                  <a:pt x="2657726" y="365841"/>
                </a:cubicBezTo>
                <a:cubicBezTo>
                  <a:pt x="2667303" y="363999"/>
                  <a:pt x="2677395" y="368107"/>
                  <a:pt x="2687125" y="366820"/>
                </a:cubicBezTo>
                <a:lnTo>
                  <a:pt x="2697479" y="361430"/>
                </a:lnTo>
                <a:lnTo>
                  <a:pt x="2701547" y="361545"/>
                </a:lnTo>
                <a:lnTo>
                  <a:pt x="2711054" y="360597"/>
                </a:lnTo>
                <a:lnTo>
                  <a:pt x="2710438" y="366958"/>
                </a:lnTo>
                <a:cubicBezTo>
                  <a:pt x="2708955" y="373111"/>
                  <a:pt x="2708038" y="379788"/>
                  <a:pt x="2722936" y="377633"/>
                </a:cubicBezTo>
                <a:cubicBezTo>
                  <a:pt x="2753511" y="370170"/>
                  <a:pt x="2766475" y="394972"/>
                  <a:pt x="2777227" y="368972"/>
                </a:cubicBezTo>
                <a:lnTo>
                  <a:pt x="2779510" y="361652"/>
                </a:lnTo>
                <a:lnTo>
                  <a:pt x="2786278" y="359869"/>
                </a:lnTo>
                <a:cubicBezTo>
                  <a:pt x="2789994" y="359750"/>
                  <a:pt x="2792255" y="361281"/>
                  <a:pt x="2792101" y="365927"/>
                </a:cubicBezTo>
                <a:cubicBezTo>
                  <a:pt x="2819315" y="344279"/>
                  <a:pt x="2855630" y="370297"/>
                  <a:pt x="2885545" y="372818"/>
                </a:cubicBezTo>
                <a:cubicBezTo>
                  <a:pt x="2905895" y="352581"/>
                  <a:pt x="2948591" y="377825"/>
                  <a:pt x="3009558" y="370573"/>
                </a:cubicBezTo>
                <a:cubicBezTo>
                  <a:pt x="3031640" y="347442"/>
                  <a:pt x="3050695" y="365935"/>
                  <a:pt x="3095010" y="332454"/>
                </a:cubicBezTo>
                <a:cubicBezTo>
                  <a:pt x="3097485" y="334582"/>
                  <a:pt x="3100426" y="336441"/>
                  <a:pt x="3103742" y="337974"/>
                </a:cubicBezTo>
                <a:cubicBezTo>
                  <a:pt x="3123005" y="346878"/>
                  <a:pt x="3150475" y="343067"/>
                  <a:pt x="3165093" y="329459"/>
                </a:cubicBezTo>
                <a:cubicBezTo>
                  <a:pt x="3236951" y="282673"/>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22859" y="227800"/>
                  <a:pt x="3941005" y="230826"/>
                  <a:pt x="3959588" y="239195"/>
                </a:cubicBezTo>
                <a:cubicBezTo>
                  <a:pt x="4009252" y="229421"/>
                  <a:pt x="4057491" y="239376"/>
                  <a:pt x="4114838" y="238165"/>
                </a:cubicBezTo>
                <a:cubicBezTo>
                  <a:pt x="4173784" y="217210"/>
                  <a:pt x="4209756" y="243378"/>
                  <a:pt x="4271023" y="241959"/>
                </a:cubicBezTo>
                <a:cubicBezTo>
                  <a:pt x="4326191" y="205535"/>
                  <a:pt x="4316856" y="279258"/>
                  <a:pt x="4367397" y="271442"/>
                </a:cubicBezTo>
                <a:cubicBezTo>
                  <a:pt x="4446016" y="2350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13321" y="152474"/>
                  <a:pt x="5047626" y="149604"/>
                </a:cubicBezTo>
                <a:cubicBezTo>
                  <a:pt x="5106046" y="150576"/>
                  <a:pt x="5172786" y="183138"/>
                  <a:pt x="5200247" y="142695"/>
                </a:cubicBezTo>
                <a:cubicBezTo>
                  <a:pt x="5206135" y="157748"/>
                  <a:pt x="5203071" y="179288"/>
                  <a:pt x="5235691" y="173330"/>
                </a:cubicBezTo>
                <a:cubicBezTo>
                  <a:pt x="5249654" y="179935"/>
                  <a:pt x="5254450" y="203448"/>
                  <a:pt x="5280133" y="189342"/>
                </a:cubicBezTo>
                <a:cubicBezTo>
                  <a:pt x="5244836" y="171370"/>
                  <a:pt x="5299493" y="163568"/>
                  <a:pt x="5291963" y="139446"/>
                </a:cubicBezTo>
                <a:cubicBezTo>
                  <a:pt x="5331555" y="120349"/>
                  <a:pt x="5427790" y="132865"/>
                  <a:pt x="5418472" y="89163"/>
                </a:cubicBezTo>
                <a:cubicBezTo>
                  <a:pt x="5428057" y="62053"/>
                  <a:pt x="5484665" y="97616"/>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66415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E1112-1186-EED7-131D-FB7E7EFC3AA3}"/>
              </a:ext>
            </a:extLst>
          </p:cNvPr>
          <p:cNvSpPr>
            <a:spLocks noGrp="1"/>
          </p:cNvSpPr>
          <p:nvPr>
            <p:ph type="title"/>
          </p:nvPr>
        </p:nvSpPr>
        <p:spPr>
          <a:xfrm>
            <a:off x="1050879" y="2662085"/>
            <a:ext cx="9810604" cy="1216024"/>
          </a:xfrm>
        </p:spPr>
        <p:txBody>
          <a:bodyPr/>
          <a:lstStyle/>
          <a:p>
            <a:pPr algn="ctr"/>
            <a:r>
              <a:rPr lang="en-US" err="1">
                <a:ea typeface="Batang"/>
              </a:rPr>
              <a:t>Takk</a:t>
            </a:r>
            <a:r>
              <a:rPr lang="en-US">
                <a:ea typeface="Batang"/>
              </a:rPr>
              <a:t> for </a:t>
            </a:r>
            <a:r>
              <a:rPr lang="en-US" err="1">
                <a:ea typeface="Batang"/>
              </a:rPr>
              <a:t>oss</a:t>
            </a:r>
            <a:endParaRPr lang="en-US" err="1"/>
          </a:p>
        </p:txBody>
      </p:sp>
    </p:spTree>
    <p:extLst>
      <p:ext uri="{BB962C8B-B14F-4D97-AF65-F5344CB8AC3E}">
        <p14:creationId xmlns:p14="http://schemas.microsoft.com/office/powerpoint/2010/main" val="4134534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372099" cy="2486294"/>
          </a:xfrm>
        </p:spPr>
        <p:txBody>
          <a:bodyPr vert="horz" lIns="91440" tIns="45720" rIns="91440" bIns="45720" rtlCol="0">
            <a:normAutofit/>
          </a:bodyPr>
          <a:lstStyle/>
          <a:p>
            <a:r>
              <a:rPr lang="nb-NO">
                <a:latin typeface="Times New Roman"/>
                <a:ea typeface="Batang"/>
                <a:cs typeface="Times New Roman"/>
              </a:rPr>
              <a:t>Kongsberg </a:t>
            </a:r>
            <a:r>
              <a:rPr lang="nb-NO" err="1">
                <a:latin typeface="Times New Roman"/>
                <a:ea typeface="Batang"/>
                <a:cs typeface="Times New Roman"/>
              </a:rPr>
              <a:t>defence</a:t>
            </a:r>
            <a:r>
              <a:rPr lang="nb-NO">
                <a:latin typeface="Times New Roman"/>
                <a:ea typeface="Batang"/>
                <a:cs typeface="Times New Roman"/>
              </a:rPr>
              <a:t> &amp; Aerospace(KDA)</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pic>
        <p:nvPicPr>
          <p:cNvPr id="3" name="Picture 3" descr="A picture containing sky, outdoor, water, ocean&#10;&#10;Description automatically generated">
            <a:extLst>
              <a:ext uri="{FF2B5EF4-FFF2-40B4-BE49-F238E27FC236}">
                <a16:creationId xmlns:a16="http://schemas.microsoft.com/office/drawing/2014/main" id="{A8232ED9-7A4E-95BE-0500-1F8ED00672F2}"/>
              </a:ext>
            </a:extLst>
          </p:cNvPr>
          <p:cNvPicPr>
            <a:picLocks noGrp="1" noChangeAspect="1"/>
          </p:cNvPicPr>
          <p:nvPr>
            <p:ph idx="1"/>
          </p:nvPr>
        </p:nvPicPr>
        <p:blipFill>
          <a:blip r:embed="rId2"/>
          <a:stretch>
            <a:fillRect/>
          </a:stretch>
        </p:blipFill>
        <p:spPr>
          <a:xfrm>
            <a:off x="723900" y="2104539"/>
            <a:ext cx="2999837" cy="1929066"/>
          </a:xfrm>
        </p:spPr>
      </p:pic>
      <p:pic>
        <p:nvPicPr>
          <p:cNvPr id="11" name="Bilde 10">
            <a:extLst>
              <a:ext uri="{FF2B5EF4-FFF2-40B4-BE49-F238E27FC236}">
                <a16:creationId xmlns:a16="http://schemas.microsoft.com/office/drawing/2014/main" id="{49E9451E-59CB-16CB-2917-E733F9134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9900" y="2957081"/>
            <a:ext cx="5010372" cy="943838"/>
          </a:xfrm>
          <a:prstGeom prst="rect">
            <a:avLst/>
          </a:prstGeom>
        </p:spPr>
      </p:pic>
      <p:pic>
        <p:nvPicPr>
          <p:cNvPr id="4" name="Picture 4" descr="A picture containing outdoor, dome&#10;&#10;Description automatically generated">
            <a:extLst>
              <a:ext uri="{FF2B5EF4-FFF2-40B4-BE49-F238E27FC236}">
                <a16:creationId xmlns:a16="http://schemas.microsoft.com/office/drawing/2014/main" id="{B4E46366-8B33-54B4-1254-A4387C919C1B}"/>
              </a:ext>
            </a:extLst>
          </p:cNvPr>
          <p:cNvPicPr>
            <a:picLocks noChangeAspect="1"/>
          </p:cNvPicPr>
          <p:nvPr/>
        </p:nvPicPr>
        <p:blipFill>
          <a:blip r:embed="rId4"/>
          <a:stretch>
            <a:fillRect/>
          </a:stretch>
        </p:blipFill>
        <p:spPr>
          <a:xfrm>
            <a:off x="2208363" y="4430691"/>
            <a:ext cx="3059501" cy="1964769"/>
          </a:xfrm>
          <a:prstGeom prst="rect">
            <a:avLst/>
          </a:prstGeom>
        </p:spPr>
      </p:pic>
    </p:spTree>
    <p:extLst>
      <p:ext uri="{BB962C8B-B14F-4D97-AF65-F5344CB8AC3E}">
        <p14:creationId xmlns:p14="http://schemas.microsoft.com/office/powerpoint/2010/main" val="3940716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760028" cy="2486294"/>
          </a:xfrm>
        </p:spPr>
        <p:txBody>
          <a:bodyPr vert="horz" lIns="91440" tIns="45720" rIns="91440" bIns="45720" rtlCol="0">
            <a:normAutofit/>
          </a:bodyPr>
          <a:lstStyle/>
          <a:p>
            <a:r>
              <a:rPr lang="nb-NO">
                <a:latin typeface="Times New Roman"/>
                <a:ea typeface="Batang"/>
                <a:cs typeface="Times New Roman"/>
              </a:rPr>
              <a:t>PROSJEKT</a:t>
            </a:r>
            <a:br>
              <a:rPr lang="nb-NO">
                <a:latin typeface="Times New Roman"/>
                <a:ea typeface="Batang"/>
              </a:rPr>
            </a:br>
            <a:r>
              <a:rPr lang="nb-NO">
                <a:latin typeface="Times New Roman"/>
                <a:ea typeface="Batang"/>
                <a:cs typeface="Times New Roman"/>
              </a:rPr>
              <a:t>beskrivelse</a:t>
            </a:r>
            <a:endParaRPr lang="nb-NO">
              <a:latin typeface="Times New Roman"/>
              <a:cs typeface="Times New Roman"/>
            </a:endParaRP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6" name="Plassholder for innhold 5">
            <a:extLst>
              <a:ext uri="{FF2B5EF4-FFF2-40B4-BE49-F238E27FC236}">
                <a16:creationId xmlns:a16="http://schemas.microsoft.com/office/drawing/2014/main" id="{AC07B868-795A-3EC7-FC3E-E84CBA92AF52}"/>
              </a:ext>
            </a:extLst>
          </p:cNvPr>
          <p:cNvSpPr>
            <a:spLocks noGrp="1"/>
          </p:cNvSpPr>
          <p:nvPr>
            <p:ph idx="1"/>
          </p:nvPr>
        </p:nvSpPr>
        <p:spPr>
          <a:xfrm>
            <a:off x="723900" y="2486295"/>
            <a:ext cx="5372100" cy="4371705"/>
          </a:xfrm>
        </p:spPr>
        <p:txBody>
          <a:bodyPr vert="horz" lIns="91440" tIns="45720" rIns="91440" bIns="45720" rtlCol="0" anchor="t">
            <a:normAutofit/>
          </a:bodyPr>
          <a:lstStyle/>
          <a:p>
            <a:r>
              <a:rPr lang="nb-NO">
                <a:latin typeface="Times New Roman"/>
                <a:ea typeface="Batang"/>
                <a:cs typeface="Times New Roman"/>
              </a:rPr>
              <a:t>Komparativ studie av arkitekturvalg for  autonom drone med lav vekt.</a:t>
            </a:r>
          </a:p>
          <a:p>
            <a:endParaRPr lang="nb-NO">
              <a:latin typeface="Times New Roman"/>
              <a:ea typeface="Batang"/>
              <a:cs typeface="Times New Roman"/>
            </a:endParaRPr>
          </a:p>
          <a:p>
            <a:r>
              <a:rPr lang="nb-NO">
                <a:latin typeface="Times New Roman"/>
                <a:ea typeface="Batang"/>
                <a:cs typeface="Times New Roman"/>
              </a:rPr>
              <a:t>Fokus på distribuerte arkitekturer.</a:t>
            </a:r>
            <a:endParaRPr lang="nb-NO">
              <a:latin typeface="Times New Roman"/>
              <a:cs typeface="Times New Roman"/>
            </a:endParaRPr>
          </a:p>
          <a:p>
            <a:endParaRPr lang="nb-NO">
              <a:latin typeface="Times New Roman"/>
              <a:cs typeface="Times New Roman"/>
            </a:endParaRPr>
          </a:p>
          <a:p>
            <a:r>
              <a:rPr lang="nb-NO">
                <a:latin typeface="Times New Roman"/>
                <a:ea typeface="Batang"/>
                <a:cs typeface="Times New Roman"/>
              </a:rPr>
              <a:t>Kandidater skal designes som en del av studien.</a:t>
            </a:r>
            <a:endParaRPr lang="nb-NO">
              <a:latin typeface="Times New Roman"/>
              <a:cs typeface="Times New Roman"/>
            </a:endParaRPr>
          </a:p>
          <a:p>
            <a:endParaRPr lang="nb-NO">
              <a:latin typeface="Times New Roman"/>
              <a:cs typeface="Times New Roman"/>
            </a:endParaRPr>
          </a:p>
          <a:p>
            <a:r>
              <a:rPr lang="nb-NO" err="1">
                <a:latin typeface="Times New Roman"/>
                <a:ea typeface="Batang"/>
                <a:cs typeface="Times New Roman"/>
              </a:rPr>
              <a:t>Localhawk</a:t>
            </a:r>
            <a:r>
              <a:rPr lang="nb-NO">
                <a:latin typeface="Times New Roman"/>
                <a:ea typeface="Batang"/>
                <a:cs typeface="Times New Roman"/>
              </a:rPr>
              <a:t> 2023</a:t>
            </a:r>
            <a:endParaRPr lang="nb-NO">
              <a:latin typeface="Times New Roman"/>
              <a:cs typeface="Times New Roman"/>
            </a:endParaRPr>
          </a:p>
          <a:p>
            <a:endParaRPr lang="nb-NO">
              <a:latin typeface="Times New Roman"/>
              <a:cs typeface="Times New Roman"/>
            </a:endParaRPr>
          </a:p>
          <a:p>
            <a:endParaRPr lang="nb-NO">
              <a:latin typeface="Times New Roman"/>
              <a:cs typeface="Times New Roman"/>
            </a:endParaRPr>
          </a:p>
          <a:p>
            <a:endParaRPr lang="nb-NO">
              <a:latin typeface="Times New Roman"/>
              <a:cs typeface="Times New Roman"/>
            </a:endParaRPr>
          </a:p>
          <a:p>
            <a:endParaRPr lang="nb-NO">
              <a:latin typeface="Times New Roman"/>
              <a:cs typeface="Times New Roman"/>
            </a:endParaRPr>
          </a:p>
          <a:p>
            <a:endParaRPr lang="nb-NO">
              <a:latin typeface="Times New Roman"/>
              <a:cs typeface="Times New Roman"/>
            </a:endParaRPr>
          </a:p>
        </p:txBody>
      </p:sp>
      <p:pic>
        <p:nvPicPr>
          <p:cNvPr id="4" name="Picture 4">
            <a:extLst>
              <a:ext uri="{FF2B5EF4-FFF2-40B4-BE49-F238E27FC236}">
                <a16:creationId xmlns:a16="http://schemas.microsoft.com/office/drawing/2014/main" id="{7E60FBB9-B98C-0729-55FD-F48427B2AE23}"/>
              </a:ext>
            </a:extLst>
          </p:cNvPr>
          <p:cNvPicPr>
            <a:picLocks noChangeAspect="1"/>
          </p:cNvPicPr>
          <p:nvPr/>
        </p:nvPicPr>
        <p:blipFill>
          <a:blip r:embed="rId2"/>
          <a:stretch>
            <a:fillRect/>
          </a:stretch>
        </p:blipFill>
        <p:spPr>
          <a:xfrm>
            <a:off x="7277352" y="692134"/>
            <a:ext cx="4382218" cy="4396596"/>
          </a:xfrm>
          <a:prstGeom prst="rect">
            <a:avLst/>
          </a:prstGeom>
        </p:spPr>
      </p:pic>
      <p:pic>
        <p:nvPicPr>
          <p:cNvPr id="5" name="Picture 6">
            <a:extLst>
              <a:ext uri="{FF2B5EF4-FFF2-40B4-BE49-F238E27FC236}">
                <a16:creationId xmlns:a16="http://schemas.microsoft.com/office/drawing/2014/main" id="{774D3C9F-B7B9-7301-9E67-A15076126AFE}"/>
              </a:ext>
            </a:extLst>
          </p:cNvPr>
          <p:cNvPicPr>
            <a:picLocks noChangeAspect="1"/>
          </p:cNvPicPr>
          <p:nvPr/>
        </p:nvPicPr>
        <p:blipFill>
          <a:blip r:embed="rId3"/>
          <a:stretch>
            <a:fillRect/>
          </a:stretch>
        </p:blipFill>
        <p:spPr>
          <a:xfrm>
            <a:off x="8153400" y="5350682"/>
            <a:ext cx="2743200" cy="1243501"/>
          </a:xfrm>
          <a:prstGeom prst="rect">
            <a:avLst/>
          </a:prstGeom>
        </p:spPr>
      </p:pic>
    </p:spTree>
    <p:extLst>
      <p:ext uri="{BB962C8B-B14F-4D97-AF65-F5344CB8AC3E}">
        <p14:creationId xmlns:p14="http://schemas.microsoft.com/office/powerpoint/2010/main" val="310943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026D-E039-4F66-28D9-F234B20126EA}"/>
              </a:ext>
            </a:extLst>
          </p:cNvPr>
          <p:cNvSpPr>
            <a:spLocks noGrp="1"/>
          </p:cNvSpPr>
          <p:nvPr>
            <p:ph type="title"/>
          </p:nvPr>
        </p:nvSpPr>
        <p:spPr/>
        <p:txBody>
          <a:bodyPr/>
          <a:lstStyle/>
          <a:p>
            <a:r>
              <a:rPr lang="en-US" err="1">
                <a:ea typeface="Batang"/>
              </a:rPr>
              <a:t>Fremgangsmetode</a:t>
            </a:r>
            <a:endParaRPr lang="en-US" err="1"/>
          </a:p>
        </p:txBody>
      </p:sp>
      <p:pic>
        <p:nvPicPr>
          <p:cNvPr id="4" name="Picture 4" descr="Text&#10;&#10;Description automatically generated">
            <a:extLst>
              <a:ext uri="{FF2B5EF4-FFF2-40B4-BE49-F238E27FC236}">
                <a16:creationId xmlns:a16="http://schemas.microsoft.com/office/drawing/2014/main" id="{4A2EAA85-9622-C8CD-0F86-D1C211CAB787}"/>
              </a:ext>
            </a:extLst>
          </p:cNvPr>
          <p:cNvPicPr>
            <a:picLocks noGrp="1" noChangeAspect="1"/>
          </p:cNvPicPr>
          <p:nvPr>
            <p:ph idx="1"/>
          </p:nvPr>
        </p:nvPicPr>
        <p:blipFill>
          <a:blip r:embed="rId2"/>
          <a:stretch>
            <a:fillRect/>
          </a:stretch>
        </p:blipFill>
        <p:spPr>
          <a:xfrm>
            <a:off x="350038" y="2633022"/>
            <a:ext cx="11212285" cy="3385456"/>
          </a:xfrm>
        </p:spPr>
      </p:pic>
    </p:spTree>
    <p:extLst>
      <p:ext uri="{BB962C8B-B14F-4D97-AF65-F5344CB8AC3E}">
        <p14:creationId xmlns:p14="http://schemas.microsoft.com/office/powerpoint/2010/main" val="643945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9">
            <a:extLst>
              <a:ext uri="{FF2B5EF4-FFF2-40B4-BE49-F238E27FC236}">
                <a16:creationId xmlns:a16="http://schemas.microsoft.com/office/drawing/2014/main" id="{DD68B093-D5D0-413E-B63F-4E732B9D0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1">
            <a:extLst>
              <a:ext uri="{FF2B5EF4-FFF2-40B4-BE49-F238E27FC236}">
                <a16:creationId xmlns:a16="http://schemas.microsoft.com/office/drawing/2014/main" id="{AD476645-8D91-4AA1-99AA-A41FB3897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29883" cy="6858000"/>
          </a:xfrm>
          <a:custGeom>
            <a:avLst/>
            <a:gdLst>
              <a:gd name="connsiteX0" fmla="*/ 0 w 8829883"/>
              <a:gd name="connsiteY0" fmla="*/ 0 h 6858000"/>
              <a:gd name="connsiteX1" fmla="*/ 723900 w 8829883"/>
              <a:gd name="connsiteY1" fmla="*/ 0 h 6858000"/>
              <a:gd name="connsiteX2" fmla="*/ 2899611 w 8829883"/>
              <a:gd name="connsiteY2" fmla="*/ 0 h 6858000"/>
              <a:gd name="connsiteX3" fmla="*/ 2899611 w 8829883"/>
              <a:gd name="connsiteY3" fmla="*/ 454 h 6858000"/>
              <a:gd name="connsiteX4" fmla="*/ 7893368 w 8829883"/>
              <a:gd name="connsiteY4" fmla="*/ 1496 h 6858000"/>
              <a:gd name="connsiteX5" fmla="*/ 7869582 w 8829883"/>
              <a:gd name="connsiteY5" fmla="*/ 71879 h 6858000"/>
              <a:gd name="connsiteX6" fmla="*/ 7886895 w 8829883"/>
              <a:gd name="connsiteY6" fmla="*/ 187470 h 6858000"/>
              <a:gd name="connsiteX7" fmla="*/ 7882119 w 8829883"/>
              <a:gd name="connsiteY7" fmla="*/ 277365 h 6858000"/>
              <a:gd name="connsiteX8" fmla="*/ 7895991 w 8829883"/>
              <a:gd name="connsiteY8" fmla="*/ 346246 h 6858000"/>
              <a:gd name="connsiteX9" fmla="*/ 7891335 w 8829883"/>
              <a:gd name="connsiteY9" fmla="*/ 373517 h 6858000"/>
              <a:gd name="connsiteX10" fmla="*/ 7881842 w 8829883"/>
              <a:gd name="connsiteY10" fmla="*/ 408648 h 6858000"/>
              <a:gd name="connsiteX11" fmla="*/ 7868532 w 8829883"/>
              <a:gd name="connsiteY11" fmla="*/ 474050 h 6858000"/>
              <a:gd name="connsiteX12" fmla="*/ 7835844 w 8829883"/>
              <a:gd name="connsiteY12" fmla="*/ 527194 h 6858000"/>
              <a:gd name="connsiteX13" fmla="*/ 7808260 w 8829883"/>
              <a:gd name="connsiteY13" fmla="*/ 569723 h 6858000"/>
              <a:gd name="connsiteX14" fmla="*/ 7805612 w 8829883"/>
              <a:gd name="connsiteY14" fmla="*/ 629088 h 6858000"/>
              <a:gd name="connsiteX15" fmla="*/ 7837166 w 8829883"/>
              <a:gd name="connsiteY15" fmla="*/ 676108 h 6858000"/>
              <a:gd name="connsiteX16" fmla="*/ 7851045 w 8829883"/>
              <a:gd name="connsiteY16" fmla="*/ 771520 h 6858000"/>
              <a:gd name="connsiteX17" fmla="*/ 7872025 w 8829883"/>
              <a:gd name="connsiteY17" fmla="*/ 826741 h 6858000"/>
              <a:gd name="connsiteX18" fmla="*/ 7875013 w 8829883"/>
              <a:gd name="connsiteY18" fmla="*/ 871450 h 6858000"/>
              <a:gd name="connsiteX19" fmla="*/ 7872432 w 8829883"/>
              <a:gd name="connsiteY19" fmla="*/ 930795 h 6858000"/>
              <a:gd name="connsiteX20" fmla="*/ 7875655 w 8829883"/>
              <a:gd name="connsiteY20" fmla="*/ 1039090 h 6858000"/>
              <a:gd name="connsiteX21" fmla="*/ 7838078 w 8829883"/>
              <a:gd name="connsiteY21" fmla="*/ 1138030 h 6858000"/>
              <a:gd name="connsiteX22" fmla="*/ 7821448 w 8829883"/>
              <a:gd name="connsiteY22" fmla="*/ 1219394 h 6858000"/>
              <a:gd name="connsiteX23" fmla="*/ 7822973 w 8829883"/>
              <a:gd name="connsiteY23" fmla="*/ 1272242 h 6858000"/>
              <a:gd name="connsiteX24" fmla="*/ 7818282 w 8829883"/>
              <a:gd name="connsiteY24" fmla="*/ 1341591 h 6858000"/>
              <a:gd name="connsiteX25" fmla="*/ 7836258 w 8829883"/>
              <a:gd name="connsiteY25" fmla="*/ 1426833 h 6858000"/>
              <a:gd name="connsiteX26" fmla="*/ 7826152 w 8829883"/>
              <a:gd name="connsiteY26" fmla="*/ 1461933 h 6858000"/>
              <a:gd name="connsiteX27" fmla="*/ 7831768 w 8829883"/>
              <a:gd name="connsiteY27" fmla="*/ 1474139 h 6858000"/>
              <a:gd name="connsiteX28" fmla="*/ 7817196 w 8829883"/>
              <a:gd name="connsiteY28" fmla="*/ 1609254 h 6858000"/>
              <a:gd name="connsiteX29" fmla="*/ 7770505 w 8829883"/>
              <a:gd name="connsiteY29" fmla="*/ 1767407 h 6858000"/>
              <a:gd name="connsiteX30" fmla="*/ 7762919 w 8829883"/>
              <a:gd name="connsiteY30" fmla="*/ 1904844 h 6858000"/>
              <a:gd name="connsiteX31" fmla="*/ 7766866 w 8829883"/>
              <a:gd name="connsiteY31" fmla="*/ 1957179 h 6858000"/>
              <a:gd name="connsiteX32" fmla="*/ 7773064 w 8829883"/>
              <a:gd name="connsiteY32" fmla="*/ 2044640 h 6858000"/>
              <a:gd name="connsiteX33" fmla="*/ 7794047 w 8829883"/>
              <a:gd name="connsiteY33" fmla="*/ 2118761 h 6858000"/>
              <a:gd name="connsiteX34" fmla="*/ 7798133 w 8829883"/>
              <a:gd name="connsiteY34" fmla="*/ 2140040 h 6858000"/>
              <a:gd name="connsiteX35" fmla="*/ 7771312 w 8829883"/>
              <a:gd name="connsiteY35" fmla="*/ 2193292 h 6858000"/>
              <a:gd name="connsiteX36" fmla="*/ 7771054 w 8829883"/>
              <a:gd name="connsiteY36" fmla="*/ 2250961 h 6858000"/>
              <a:gd name="connsiteX37" fmla="*/ 7756583 w 8829883"/>
              <a:gd name="connsiteY37" fmla="*/ 2337555 h 6858000"/>
              <a:gd name="connsiteX38" fmla="*/ 7742362 w 8829883"/>
              <a:gd name="connsiteY38" fmla="*/ 2411360 h 6858000"/>
              <a:gd name="connsiteX39" fmla="*/ 7717009 w 8829883"/>
              <a:gd name="connsiteY39" fmla="*/ 2529941 h 6858000"/>
              <a:gd name="connsiteX40" fmla="*/ 7709959 w 8829883"/>
              <a:gd name="connsiteY40" fmla="*/ 2601138 h 6858000"/>
              <a:gd name="connsiteX41" fmla="*/ 7690720 w 8829883"/>
              <a:gd name="connsiteY41" fmla="*/ 2640695 h 6858000"/>
              <a:gd name="connsiteX42" fmla="*/ 7704675 w 8829883"/>
              <a:gd name="connsiteY42" fmla="*/ 2880990 h 6858000"/>
              <a:gd name="connsiteX43" fmla="*/ 7680571 w 8829883"/>
              <a:gd name="connsiteY43" fmla="*/ 3041883 h 6858000"/>
              <a:gd name="connsiteX44" fmla="*/ 7680501 w 8829883"/>
              <a:gd name="connsiteY44" fmla="*/ 3120847 h 6858000"/>
              <a:gd name="connsiteX45" fmla="*/ 7679792 w 8829883"/>
              <a:gd name="connsiteY45" fmla="*/ 3213223 h 6858000"/>
              <a:gd name="connsiteX46" fmla="*/ 7663577 w 8829883"/>
              <a:gd name="connsiteY46" fmla="*/ 3257980 h 6858000"/>
              <a:gd name="connsiteX47" fmla="*/ 7670372 w 8829883"/>
              <a:gd name="connsiteY47" fmla="*/ 3319870 h 6858000"/>
              <a:gd name="connsiteX48" fmla="*/ 7659210 w 8829883"/>
              <a:gd name="connsiteY48" fmla="*/ 3336975 h 6858000"/>
              <a:gd name="connsiteX49" fmla="*/ 7663790 w 8829883"/>
              <a:gd name="connsiteY49" fmla="*/ 3375005 h 6858000"/>
              <a:gd name="connsiteX50" fmla="*/ 7660235 w 8829883"/>
              <a:gd name="connsiteY50" fmla="*/ 3426516 h 6858000"/>
              <a:gd name="connsiteX51" fmla="*/ 7665486 w 8829883"/>
              <a:gd name="connsiteY51" fmla="*/ 3483295 h 6858000"/>
              <a:gd name="connsiteX52" fmla="*/ 7666126 w 8829883"/>
              <a:gd name="connsiteY52" fmla="*/ 3554065 h 6858000"/>
              <a:gd name="connsiteX53" fmla="*/ 7672381 w 8829883"/>
              <a:gd name="connsiteY53" fmla="*/ 3603550 h 6858000"/>
              <a:gd name="connsiteX54" fmla="*/ 7667729 w 8829883"/>
              <a:gd name="connsiteY54" fmla="*/ 3620698 h 6858000"/>
              <a:gd name="connsiteX55" fmla="*/ 7716596 w 8829883"/>
              <a:gd name="connsiteY55" fmla="*/ 3697238 h 6858000"/>
              <a:gd name="connsiteX56" fmla="*/ 7747466 w 8829883"/>
              <a:gd name="connsiteY56" fmla="*/ 3874032 h 6858000"/>
              <a:gd name="connsiteX57" fmla="*/ 7834319 w 8829883"/>
              <a:gd name="connsiteY57" fmla="*/ 4110321 h 6858000"/>
              <a:gd name="connsiteX58" fmla="*/ 7867564 w 8829883"/>
              <a:gd name="connsiteY58" fmla="*/ 4394443 h 6858000"/>
              <a:gd name="connsiteX59" fmla="*/ 7889499 w 8829883"/>
              <a:gd name="connsiteY59" fmla="*/ 4481516 h 6858000"/>
              <a:gd name="connsiteX60" fmla="*/ 7896009 w 8829883"/>
              <a:gd name="connsiteY60" fmla="*/ 4570151 h 6858000"/>
              <a:gd name="connsiteX61" fmla="*/ 7921149 w 8829883"/>
              <a:gd name="connsiteY61" fmla="*/ 4609273 h 6858000"/>
              <a:gd name="connsiteX62" fmla="*/ 7990345 w 8829883"/>
              <a:gd name="connsiteY62" fmla="*/ 4720709 h 6858000"/>
              <a:gd name="connsiteX63" fmla="*/ 8042196 w 8829883"/>
              <a:gd name="connsiteY63" fmla="*/ 4823185 h 6858000"/>
              <a:gd name="connsiteX64" fmla="*/ 8055295 w 8829883"/>
              <a:gd name="connsiteY64" fmla="*/ 4829890 h 6858000"/>
              <a:gd name="connsiteX65" fmla="*/ 8064976 w 8829883"/>
              <a:gd name="connsiteY65" fmla="*/ 4839887 h 6858000"/>
              <a:gd name="connsiteX66" fmla="*/ 8064641 w 8829883"/>
              <a:gd name="connsiteY66" fmla="*/ 4841844 h 6858000"/>
              <a:gd name="connsiteX67" fmla="*/ 8095025 w 8829883"/>
              <a:gd name="connsiteY67" fmla="*/ 4882737 h 6858000"/>
              <a:gd name="connsiteX68" fmla="*/ 8095152 w 8829883"/>
              <a:gd name="connsiteY68" fmla="*/ 4886987 h 6858000"/>
              <a:gd name="connsiteX69" fmla="*/ 8111844 w 8829883"/>
              <a:gd name="connsiteY69" fmla="*/ 4913701 h 6858000"/>
              <a:gd name="connsiteX70" fmla="*/ 8112706 w 8829883"/>
              <a:gd name="connsiteY70" fmla="*/ 4942285 h 6858000"/>
              <a:gd name="connsiteX71" fmla="*/ 8120594 w 8829883"/>
              <a:gd name="connsiteY71" fmla="*/ 5017893 h 6858000"/>
              <a:gd name="connsiteX72" fmla="*/ 8123257 w 8829883"/>
              <a:gd name="connsiteY72" fmla="*/ 5024073 h 6858000"/>
              <a:gd name="connsiteX73" fmla="*/ 8125768 w 8829883"/>
              <a:gd name="connsiteY73" fmla="*/ 5030584 h 6858000"/>
              <a:gd name="connsiteX74" fmla="*/ 8128671 w 8829883"/>
              <a:gd name="connsiteY74" fmla="*/ 5034636 h 6858000"/>
              <a:gd name="connsiteX75" fmla="*/ 8134221 w 8829883"/>
              <a:gd name="connsiteY75" fmla="*/ 5046141 h 6858000"/>
              <a:gd name="connsiteX76" fmla="*/ 8134444 w 8829883"/>
              <a:gd name="connsiteY76" fmla="*/ 5050962 h 6858000"/>
              <a:gd name="connsiteX77" fmla="*/ 8132097 w 8829883"/>
              <a:gd name="connsiteY77" fmla="*/ 5054116 h 6858000"/>
              <a:gd name="connsiteX78" fmla="*/ 8132949 w 8829883"/>
              <a:gd name="connsiteY78" fmla="*/ 5054989 h 6858000"/>
              <a:gd name="connsiteX79" fmla="*/ 8144485 w 8829883"/>
              <a:gd name="connsiteY79" fmla="*/ 5116013 h 6858000"/>
              <a:gd name="connsiteX80" fmla="*/ 8144659 w 8829883"/>
              <a:gd name="connsiteY80" fmla="*/ 5116809 h 6858000"/>
              <a:gd name="connsiteX81" fmla="*/ 8162234 w 8829883"/>
              <a:gd name="connsiteY81" fmla="*/ 5129105 h 6858000"/>
              <a:gd name="connsiteX82" fmla="*/ 8226967 w 8829883"/>
              <a:gd name="connsiteY82" fmla="*/ 5202821 h 6858000"/>
              <a:gd name="connsiteX83" fmla="*/ 8360194 w 8829883"/>
              <a:gd name="connsiteY83" fmla="*/ 5397075 h 6858000"/>
              <a:gd name="connsiteX84" fmla="*/ 8384145 w 8829883"/>
              <a:gd name="connsiteY84" fmla="*/ 5467080 h 6858000"/>
              <a:gd name="connsiteX85" fmla="*/ 8416773 w 8829883"/>
              <a:gd name="connsiteY85" fmla="*/ 5493882 h 6858000"/>
              <a:gd name="connsiteX86" fmla="*/ 8429667 w 8829883"/>
              <a:gd name="connsiteY86" fmla="*/ 5590605 h 6858000"/>
              <a:gd name="connsiteX87" fmla="*/ 8506235 w 8829883"/>
              <a:gd name="connsiteY87" fmla="*/ 5685507 h 6858000"/>
              <a:gd name="connsiteX88" fmla="*/ 8537925 w 8829883"/>
              <a:gd name="connsiteY88" fmla="*/ 5756235 h 6858000"/>
              <a:gd name="connsiteX89" fmla="*/ 8592162 w 8829883"/>
              <a:gd name="connsiteY89" fmla="*/ 5913062 h 6858000"/>
              <a:gd name="connsiteX90" fmla="*/ 8629162 w 8829883"/>
              <a:gd name="connsiteY90" fmla="*/ 5968992 h 6858000"/>
              <a:gd name="connsiteX91" fmla="*/ 8626026 w 8829883"/>
              <a:gd name="connsiteY91" fmla="*/ 5975711 h 6858000"/>
              <a:gd name="connsiteX92" fmla="*/ 8638741 w 8829883"/>
              <a:gd name="connsiteY92" fmla="*/ 6017877 h 6858000"/>
              <a:gd name="connsiteX93" fmla="*/ 8687880 w 8829883"/>
              <a:gd name="connsiteY93" fmla="*/ 6149197 h 6858000"/>
              <a:gd name="connsiteX94" fmla="*/ 8738885 w 8829883"/>
              <a:gd name="connsiteY94" fmla="*/ 6239177 h 6858000"/>
              <a:gd name="connsiteX95" fmla="*/ 8742293 w 8829883"/>
              <a:gd name="connsiteY95" fmla="*/ 6269973 h 6858000"/>
              <a:gd name="connsiteX96" fmla="*/ 8748318 w 8829883"/>
              <a:gd name="connsiteY96" fmla="*/ 6321477 h 6858000"/>
              <a:gd name="connsiteX97" fmla="*/ 8740264 w 8829883"/>
              <a:gd name="connsiteY97" fmla="*/ 6363570 h 6858000"/>
              <a:gd name="connsiteX98" fmla="*/ 8750282 w 8829883"/>
              <a:gd name="connsiteY98" fmla="*/ 6405211 h 6858000"/>
              <a:gd name="connsiteX99" fmla="*/ 8780770 w 8829883"/>
              <a:gd name="connsiteY99" fmla="*/ 6526653 h 6858000"/>
              <a:gd name="connsiteX100" fmla="*/ 8788697 w 8829883"/>
              <a:gd name="connsiteY100" fmla="*/ 6566039 h 6858000"/>
              <a:gd name="connsiteX101" fmla="*/ 8805801 w 8829883"/>
              <a:gd name="connsiteY101" fmla="*/ 6674924 h 6858000"/>
              <a:gd name="connsiteX102" fmla="*/ 8819458 w 8829883"/>
              <a:gd name="connsiteY102" fmla="*/ 6784979 h 6858000"/>
              <a:gd name="connsiteX103" fmla="*/ 8807945 w 8829883"/>
              <a:gd name="connsiteY103" fmla="*/ 6855780 h 6858000"/>
              <a:gd name="connsiteX104" fmla="*/ 8808350 w 8829883"/>
              <a:gd name="connsiteY104" fmla="*/ 6856508 h 6858000"/>
              <a:gd name="connsiteX105" fmla="*/ 2899611 w 8829883"/>
              <a:gd name="connsiteY105" fmla="*/ 6857599 h 6858000"/>
              <a:gd name="connsiteX106" fmla="*/ 2899611 w 8829883"/>
              <a:gd name="connsiteY106" fmla="*/ 6858000 h 6858000"/>
              <a:gd name="connsiteX107" fmla="*/ 723900 w 8829883"/>
              <a:gd name="connsiteY107" fmla="*/ 6858000 h 6858000"/>
              <a:gd name="connsiteX108" fmla="*/ 0 w 8829883"/>
              <a:gd name="connsiteY10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8829883" h="6858000">
                <a:moveTo>
                  <a:pt x="0" y="0"/>
                </a:moveTo>
                <a:lnTo>
                  <a:pt x="723900" y="0"/>
                </a:lnTo>
                <a:lnTo>
                  <a:pt x="2899611" y="0"/>
                </a:lnTo>
                <a:lnTo>
                  <a:pt x="2899611" y="454"/>
                </a:lnTo>
                <a:lnTo>
                  <a:pt x="7893368" y="1496"/>
                </a:lnTo>
                <a:lnTo>
                  <a:pt x="7869582" y="71879"/>
                </a:lnTo>
                <a:lnTo>
                  <a:pt x="7886895" y="187470"/>
                </a:lnTo>
                <a:lnTo>
                  <a:pt x="7882119" y="277365"/>
                </a:lnTo>
                <a:cubicBezTo>
                  <a:pt x="7875900" y="290114"/>
                  <a:pt x="7902243" y="330262"/>
                  <a:pt x="7895991" y="346246"/>
                </a:cubicBezTo>
                <a:cubicBezTo>
                  <a:pt x="7893456" y="355592"/>
                  <a:pt x="7887147" y="361969"/>
                  <a:pt x="7891335" y="373517"/>
                </a:cubicBezTo>
                <a:cubicBezTo>
                  <a:pt x="7895602" y="389016"/>
                  <a:pt x="7871592" y="401168"/>
                  <a:pt x="7881842" y="408648"/>
                </a:cubicBezTo>
                <a:cubicBezTo>
                  <a:pt x="7865065" y="417648"/>
                  <a:pt x="7872620" y="452979"/>
                  <a:pt x="7868532" y="474050"/>
                </a:cubicBezTo>
                <a:cubicBezTo>
                  <a:pt x="7853778" y="479060"/>
                  <a:pt x="7850935" y="489514"/>
                  <a:pt x="7835844" y="527194"/>
                </a:cubicBezTo>
                <a:cubicBezTo>
                  <a:pt x="7819198" y="532133"/>
                  <a:pt x="7834612" y="554318"/>
                  <a:pt x="7808260" y="569723"/>
                </a:cubicBezTo>
                <a:lnTo>
                  <a:pt x="7805612" y="629088"/>
                </a:lnTo>
                <a:cubicBezTo>
                  <a:pt x="7822181" y="658375"/>
                  <a:pt x="7843286" y="628668"/>
                  <a:pt x="7837166" y="676108"/>
                </a:cubicBezTo>
                <a:lnTo>
                  <a:pt x="7851045" y="771520"/>
                </a:lnTo>
                <a:cubicBezTo>
                  <a:pt x="7845014" y="794446"/>
                  <a:pt x="7876752" y="798773"/>
                  <a:pt x="7872025" y="826741"/>
                </a:cubicBezTo>
                <a:cubicBezTo>
                  <a:pt x="7871325" y="842533"/>
                  <a:pt x="7862429" y="855601"/>
                  <a:pt x="7875013" y="871450"/>
                </a:cubicBezTo>
                <a:cubicBezTo>
                  <a:pt x="7889412" y="893399"/>
                  <a:pt x="7850435" y="924300"/>
                  <a:pt x="7872432" y="930795"/>
                </a:cubicBezTo>
                <a:cubicBezTo>
                  <a:pt x="7845414" y="953175"/>
                  <a:pt x="7887863" y="999760"/>
                  <a:pt x="7875655" y="1039090"/>
                </a:cubicBezTo>
                <a:cubicBezTo>
                  <a:pt x="7850663" y="1054257"/>
                  <a:pt x="7849862" y="1071925"/>
                  <a:pt x="7838078" y="1138030"/>
                </a:cubicBezTo>
                <a:cubicBezTo>
                  <a:pt x="7809579" y="1154037"/>
                  <a:pt x="7863353" y="1182266"/>
                  <a:pt x="7821448" y="1219394"/>
                </a:cubicBezTo>
                <a:cubicBezTo>
                  <a:pt x="7823834" y="1223017"/>
                  <a:pt x="7823501" y="1251876"/>
                  <a:pt x="7822973" y="1272242"/>
                </a:cubicBezTo>
                <a:cubicBezTo>
                  <a:pt x="7822445" y="1292609"/>
                  <a:pt x="7831941" y="1316014"/>
                  <a:pt x="7818282" y="1341591"/>
                </a:cubicBezTo>
                <a:lnTo>
                  <a:pt x="7836258" y="1426833"/>
                </a:lnTo>
                <a:cubicBezTo>
                  <a:pt x="7835968" y="1439455"/>
                  <a:pt x="7833304" y="1451564"/>
                  <a:pt x="7826152" y="1461933"/>
                </a:cubicBezTo>
                <a:cubicBezTo>
                  <a:pt x="7828269" y="1465582"/>
                  <a:pt x="7833261" y="1449588"/>
                  <a:pt x="7831768" y="1474139"/>
                </a:cubicBezTo>
                <a:cubicBezTo>
                  <a:pt x="7830277" y="1498693"/>
                  <a:pt x="7829014" y="1596424"/>
                  <a:pt x="7817196" y="1609254"/>
                </a:cubicBezTo>
                <a:cubicBezTo>
                  <a:pt x="7777782" y="1679005"/>
                  <a:pt x="7783023" y="1695437"/>
                  <a:pt x="7770505" y="1767407"/>
                </a:cubicBezTo>
                <a:cubicBezTo>
                  <a:pt x="7760010" y="1850911"/>
                  <a:pt x="7802143" y="1815467"/>
                  <a:pt x="7762919" y="1904844"/>
                </a:cubicBezTo>
                <a:cubicBezTo>
                  <a:pt x="7775200" y="1923814"/>
                  <a:pt x="7774829" y="1937779"/>
                  <a:pt x="7766866" y="1957179"/>
                </a:cubicBezTo>
                <a:cubicBezTo>
                  <a:pt x="7762749" y="1998306"/>
                  <a:pt x="7796000" y="2013648"/>
                  <a:pt x="7773064" y="2044640"/>
                </a:cubicBezTo>
                <a:cubicBezTo>
                  <a:pt x="7791355" y="2047050"/>
                  <a:pt x="7774207" y="2127691"/>
                  <a:pt x="7794047" y="2118761"/>
                </a:cubicBezTo>
                <a:cubicBezTo>
                  <a:pt x="7797595" y="2127828"/>
                  <a:pt x="7801922" y="2127617"/>
                  <a:pt x="7798133" y="2140040"/>
                </a:cubicBezTo>
                <a:cubicBezTo>
                  <a:pt x="7794343" y="2152462"/>
                  <a:pt x="7775825" y="2174806"/>
                  <a:pt x="7771312" y="2193292"/>
                </a:cubicBezTo>
                <a:lnTo>
                  <a:pt x="7771054" y="2250961"/>
                </a:lnTo>
                <a:cubicBezTo>
                  <a:pt x="7764859" y="2272200"/>
                  <a:pt x="7766040" y="2310822"/>
                  <a:pt x="7756583" y="2337555"/>
                </a:cubicBezTo>
                <a:cubicBezTo>
                  <a:pt x="7732413" y="2374423"/>
                  <a:pt x="7752131" y="2384352"/>
                  <a:pt x="7742362" y="2411360"/>
                </a:cubicBezTo>
                <a:cubicBezTo>
                  <a:pt x="7734510" y="2465717"/>
                  <a:pt x="7719828" y="2495902"/>
                  <a:pt x="7717009" y="2529941"/>
                </a:cubicBezTo>
                <a:cubicBezTo>
                  <a:pt x="7714517" y="2530459"/>
                  <a:pt x="7714340" y="2582679"/>
                  <a:pt x="7709959" y="2601138"/>
                </a:cubicBezTo>
                <a:cubicBezTo>
                  <a:pt x="7705578" y="2619597"/>
                  <a:pt x="7682467" y="2614253"/>
                  <a:pt x="7690720" y="2640695"/>
                </a:cubicBezTo>
                <a:cubicBezTo>
                  <a:pt x="7688598" y="2718827"/>
                  <a:pt x="7707530" y="2807257"/>
                  <a:pt x="7704675" y="2880990"/>
                </a:cubicBezTo>
                <a:cubicBezTo>
                  <a:pt x="7690578" y="2882059"/>
                  <a:pt x="7692748" y="2990697"/>
                  <a:pt x="7680571" y="3041883"/>
                </a:cubicBezTo>
                <a:cubicBezTo>
                  <a:pt x="7673737" y="3101494"/>
                  <a:pt x="7687176" y="3075461"/>
                  <a:pt x="7680501" y="3120847"/>
                </a:cubicBezTo>
                <a:cubicBezTo>
                  <a:pt x="7674028" y="3148030"/>
                  <a:pt x="7682121" y="3179271"/>
                  <a:pt x="7679792" y="3213223"/>
                </a:cubicBezTo>
                <a:cubicBezTo>
                  <a:pt x="7674578" y="3247046"/>
                  <a:pt x="7687119" y="3253869"/>
                  <a:pt x="7663577" y="3257980"/>
                </a:cubicBezTo>
                <a:lnTo>
                  <a:pt x="7670372" y="3319870"/>
                </a:lnTo>
                <a:cubicBezTo>
                  <a:pt x="7670391" y="3319962"/>
                  <a:pt x="7659190" y="3336883"/>
                  <a:pt x="7659210" y="3336975"/>
                </a:cubicBezTo>
                <a:cubicBezTo>
                  <a:pt x="7659238" y="3341028"/>
                  <a:pt x="7664538" y="3368519"/>
                  <a:pt x="7663790" y="3375005"/>
                </a:cubicBezTo>
                <a:lnTo>
                  <a:pt x="7660235" y="3426516"/>
                </a:lnTo>
                <a:lnTo>
                  <a:pt x="7665486" y="3483295"/>
                </a:lnTo>
                <a:cubicBezTo>
                  <a:pt x="7672077" y="3506423"/>
                  <a:pt x="7661238" y="3533087"/>
                  <a:pt x="7666126" y="3554065"/>
                </a:cubicBezTo>
                <a:cubicBezTo>
                  <a:pt x="7678048" y="3573925"/>
                  <a:pt x="7661821" y="3583827"/>
                  <a:pt x="7672381" y="3603550"/>
                </a:cubicBezTo>
                <a:lnTo>
                  <a:pt x="7667729" y="3620698"/>
                </a:lnTo>
                <a:cubicBezTo>
                  <a:pt x="7671207" y="3633994"/>
                  <a:pt x="7713118" y="3683942"/>
                  <a:pt x="7716596" y="3697238"/>
                </a:cubicBezTo>
                <a:cubicBezTo>
                  <a:pt x="7723056" y="3722704"/>
                  <a:pt x="7743331" y="3846484"/>
                  <a:pt x="7747466" y="3874032"/>
                </a:cubicBezTo>
                <a:cubicBezTo>
                  <a:pt x="7767087" y="3942879"/>
                  <a:pt x="7813563" y="3991196"/>
                  <a:pt x="7834319" y="4110321"/>
                </a:cubicBezTo>
                <a:cubicBezTo>
                  <a:pt x="7877657" y="4189421"/>
                  <a:pt x="7855454" y="4256910"/>
                  <a:pt x="7867564" y="4394443"/>
                </a:cubicBezTo>
                <a:lnTo>
                  <a:pt x="7889499" y="4481516"/>
                </a:lnTo>
                <a:lnTo>
                  <a:pt x="7896009" y="4570151"/>
                </a:lnTo>
                <a:cubicBezTo>
                  <a:pt x="7901673" y="4583061"/>
                  <a:pt x="7909607" y="4596194"/>
                  <a:pt x="7921149" y="4609273"/>
                </a:cubicBezTo>
                <a:cubicBezTo>
                  <a:pt x="7949863" y="4633217"/>
                  <a:pt x="7959858" y="4695621"/>
                  <a:pt x="7990345" y="4720709"/>
                </a:cubicBezTo>
                <a:cubicBezTo>
                  <a:pt x="8003610" y="4765212"/>
                  <a:pt x="8047493" y="4776306"/>
                  <a:pt x="8042196" y="4823185"/>
                </a:cubicBezTo>
                <a:cubicBezTo>
                  <a:pt x="8047150" y="4824577"/>
                  <a:pt x="8051460" y="4826909"/>
                  <a:pt x="8055295" y="4829890"/>
                </a:cubicBezTo>
                <a:lnTo>
                  <a:pt x="8064976" y="4839887"/>
                </a:lnTo>
                <a:cubicBezTo>
                  <a:pt x="8064864" y="4840539"/>
                  <a:pt x="8064753" y="4841192"/>
                  <a:pt x="8064641" y="4841844"/>
                </a:cubicBezTo>
                <a:lnTo>
                  <a:pt x="8095025" y="4882737"/>
                </a:lnTo>
                <a:cubicBezTo>
                  <a:pt x="8095067" y="4884154"/>
                  <a:pt x="8095110" y="4885570"/>
                  <a:pt x="8095152" y="4886987"/>
                </a:cubicBezTo>
                <a:lnTo>
                  <a:pt x="8111844" y="4913701"/>
                </a:lnTo>
                <a:cubicBezTo>
                  <a:pt x="8114770" y="4922917"/>
                  <a:pt x="8111248" y="4924920"/>
                  <a:pt x="8112706" y="4942285"/>
                </a:cubicBezTo>
                <a:cubicBezTo>
                  <a:pt x="8114364" y="4957841"/>
                  <a:pt x="8118802" y="5004304"/>
                  <a:pt x="8120594" y="5017893"/>
                </a:cubicBezTo>
                <a:lnTo>
                  <a:pt x="8123257" y="5024073"/>
                </a:lnTo>
                <a:cubicBezTo>
                  <a:pt x="8123336" y="5025637"/>
                  <a:pt x="8124072" y="5027691"/>
                  <a:pt x="8125768" y="5030584"/>
                </a:cubicBezTo>
                <a:lnTo>
                  <a:pt x="8128671" y="5034636"/>
                </a:lnTo>
                <a:lnTo>
                  <a:pt x="8134221" y="5046141"/>
                </a:lnTo>
                <a:cubicBezTo>
                  <a:pt x="8134294" y="5047750"/>
                  <a:pt x="8134368" y="5049356"/>
                  <a:pt x="8134444" y="5050962"/>
                </a:cubicBezTo>
                <a:lnTo>
                  <a:pt x="8132097" y="5054116"/>
                </a:lnTo>
                <a:lnTo>
                  <a:pt x="8132949" y="5054989"/>
                </a:lnTo>
                <a:cubicBezTo>
                  <a:pt x="8134991" y="5064981"/>
                  <a:pt x="8140128" y="5094378"/>
                  <a:pt x="8144485" y="5116013"/>
                </a:cubicBezTo>
                <a:cubicBezTo>
                  <a:pt x="8144542" y="5116278"/>
                  <a:pt x="8144601" y="5116544"/>
                  <a:pt x="8144659" y="5116809"/>
                </a:cubicBezTo>
                <a:lnTo>
                  <a:pt x="8162234" y="5129105"/>
                </a:lnTo>
                <a:cubicBezTo>
                  <a:pt x="8162232" y="5129757"/>
                  <a:pt x="8226967" y="5202170"/>
                  <a:pt x="8226967" y="5202821"/>
                </a:cubicBezTo>
                <a:cubicBezTo>
                  <a:pt x="8260797" y="5252507"/>
                  <a:pt x="8333998" y="5353032"/>
                  <a:pt x="8360194" y="5397075"/>
                </a:cubicBezTo>
                <a:lnTo>
                  <a:pt x="8384145" y="5467080"/>
                </a:lnTo>
                <a:lnTo>
                  <a:pt x="8416773" y="5493882"/>
                </a:lnTo>
                <a:lnTo>
                  <a:pt x="8429667" y="5590605"/>
                </a:lnTo>
                <a:cubicBezTo>
                  <a:pt x="8456281" y="5637839"/>
                  <a:pt x="8467805" y="5631761"/>
                  <a:pt x="8506235" y="5685507"/>
                </a:cubicBezTo>
                <a:lnTo>
                  <a:pt x="8537925" y="5756235"/>
                </a:lnTo>
                <a:cubicBezTo>
                  <a:pt x="8552246" y="5794160"/>
                  <a:pt x="8576956" y="5877603"/>
                  <a:pt x="8592162" y="5913062"/>
                </a:cubicBezTo>
                <a:cubicBezTo>
                  <a:pt x="8611481" y="5926101"/>
                  <a:pt x="8599899" y="5941450"/>
                  <a:pt x="8629162" y="5968992"/>
                </a:cubicBezTo>
                <a:cubicBezTo>
                  <a:pt x="8627859" y="5970958"/>
                  <a:pt x="8626802" y="5973221"/>
                  <a:pt x="8626026" y="5975711"/>
                </a:cubicBezTo>
                <a:cubicBezTo>
                  <a:pt x="8621513" y="5990186"/>
                  <a:pt x="8627206" y="6009062"/>
                  <a:pt x="8638741" y="6017877"/>
                </a:cubicBezTo>
                <a:cubicBezTo>
                  <a:pt x="8680674" y="6063338"/>
                  <a:pt x="8668174" y="6105074"/>
                  <a:pt x="8687880" y="6149197"/>
                </a:cubicBezTo>
                <a:cubicBezTo>
                  <a:pt x="8707372" y="6199997"/>
                  <a:pt x="8694593" y="6182037"/>
                  <a:pt x="8738885" y="6239177"/>
                </a:cubicBezTo>
                <a:cubicBezTo>
                  <a:pt x="8731039" y="6249266"/>
                  <a:pt x="8733140" y="6257624"/>
                  <a:pt x="8742293" y="6269973"/>
                </a:cubicBezTo>
                <a:cubicBezTo>
                  <a:pt x="8751015" y="6294889"/>
                  <a:pt x="8725150" y="6300739"/>
                  <a:pt x="8748318" y="6321477"/>
                </a:cubicBezTo>
                <a:cubicBezTo>
                  <a:pt x="8733321" y="6321103"/>
                  <a:pt x="8758015" y="6370854"/>
                  <a:pt x="8740264" y="6363570"/>
                </a:cubicBezTo>
                <a:cubicBezTo>
                  <a:pt x="8733034" y="6383780"/>
                  <a:pt x="8755930" y="6385615"/>
                  <a:pt x="8750282" y="6405211"/>
                </a:cubicBezTo>
                <a:cubicBezTo>
                  <a:pt x="8757033" y="6432391"/>
                  <a:pt x="8774368" y="6499849"/>
                  <a:pt x="8780770" y="6526653"/>
                </a:cubicBezTo>
                <a:cubicBezTo>
                  <a:pt x="8793202" y="6539039"/>
                  <a:pt x="8792888" y="6552099"/>
                  <a:pt x="8788697" y="6566039"/>
                </a:cubicBezTo>
                <a:cubicBezTo>
                  <a:pt x="8801108" y="6599864"/>
                  <a:pt x="8798873" y="6634791"/>
                  <a:pt x="8805801" y="6674924"/>
                </a:cubicBezTo>
                <a:cubicBezTo>
                  <a:pt x="8827401" y="6714075"/>
                  <a:pt x="8811965" y="6742117"/>
                  <a:pt x="8819458" y="6784979"/>
                </a:cubicBezTo>
                <a:cubicBezTo>
                  <a:pt x="8852022" y="6819829"/>
                  <a:pt x="8796882" y="6821130"/>
                  <a:pt x="8807945" y="6855780"/>
                </a:cubicBezTo>
                <a:lnTo>
                  <a:pt x="8808350" y="6856508"/>
                </a:lnTo>
                <a:lnTo>
                  <a:pt x="2899611" y="6857599"/>
                </a:lnTo>
                <a:lnTo>
                  <a:pt x="2899611" y="6858000"/>
                </a:lnTo>
                <a:lnTo>
                  <a:pt x="7239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89D578B-347D-FC30-A5E7-716DEB01C9D3}"/>
              </a:ext>
            </a:extLst>
          </p:cNvPr>
          <p:cNvSpPr>
            <a:spLocks noGrp="1"/>
          </p:cNvSpPr>
          <p:nvPr>
            <p:ph type="title"/>
          </p:nvPr>
        </p:nvSpPr>
        <p:spPr>
          <a:xfrm>
            <a:off x="1050879" y="609601"/>
            <a:ext cx="6427006" cy="1216024"/>
          </a:xfrm>
        </p:spPr>
        <p:txBody>
          <a:bodyPr vert="horz" lIns="91440" tIns="45720" rIns="91440" bIns="45720" rtlCol="0" anchor="ctr">
            <a:normAutofit/>
          </a:bodyPr>
          <a:lstStyle/>
          <a:p>
            <a:r>
              <a:rPr lang="en-US"/>
              <a:t>Litt filosofi</a:t>
            </a:r>
          </a:p>
        </p:txBody>
      </p:sp>
      <p:sp>
        <p:nvSpPr>
          <p:cNvPr id="3" name="TextBox 2">
            <a:extLst>
              <a:ext uri="{FF2B5EF4-FFF2-40B4-BE49-F238E27FC236}">
                <a16:creationId xmlns:a16="http://schemas.microsoft.com/office/drawing/2014/main" id="{46C725AA-3EAB-50B0-DB7F-2E64BFB772DD}"/>
              </a:ext>
            </a:extLst>
          </p:cNvPr>
          <p:cNvSpPr txBox="1"/>
          <p:nvPr/>
        </p:nvSpPr>
        <p:spPr>
          <a:xfrm>
            <a:off x="1050879" y="2147356"/>
            <a:ext cx="6292370" cy="4107021"/>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spcAft>
                <a:spcPts val="600"/>
              </a:spcAft>
              <a:buChar char="•"/>
            </a:pPr>
            <a:r>
              <a:rPr lang="en-US" spc="50">
                <a:solidFill>
                  <a:schemeClr val="tx1">
                    <a:lumMod val="85000"/>
                    <a:lumOff val="15000"/>
                  </a:schemeClr>
                </a:solidFill>
                <a:ea typeface="Batang" panose="02030600000101010101" pitchFamily="18" charset="-127"/>
              </a:rPr>
              <a:t>Hermeneutikk​</a:t>
            </a:r>
          </a:p>
          <a:p>
            <a:pPr>
              <a:spcAft>
                <a:spcPts val="600"/>
              </a:spcAft>
              <a:buChar char="•"/>
            </a:pPr>
            <a:r>
              <a:rPr lang="en-US" spc="50">
                <a:solidFill>
                  <a:schemeClr val="tx1">
                    <a:lumMod val="85000"/>
                    <a:lumOff val="15000"/>
                  </a:schemeClr>
                </a:solidFill>
                <a:ea typeface="Batang" panose="02030600000101010101" pitchFamily="18" charset="-127"/>
              </a:rPr>
              <a:t>Dialektisk</a:t>
            </a:r>
          </a:p>
          <a:p>
            <a:pPr>
              <a:spcAft>
                <a:spcPts val="600"/>
              </a:spcAft>
            </a:pPr>
            <a:endParaRPr lang="en-US" spc="50">
              <a:solidFill>
                <a:schemeClr val="tx1">
                  <a:lumMod val="85000"/>
                  <a:lumOff val="15000"/>
                </a:schemeClr>
              </a:solidFill>
              <a:ea typeface="Batang" panose="02030600000101010101" pitchFamily="18" charset="-127"/>
            </a:endParaRPr>
          </a:p>
        </p:txBody>
      </p:sp>
      <p:pic>
        <p:nvPicPr>
          <p:cNvPr id="4" name="Picture 4" descr="Diagram, arrow&#10;&#10;Description automatically generated">
            <a:extLst>
              <a:ext uri="{FF2B5EF4-FFF2-40B4-BE49-F238E27FC236}">
                <a16:creationId xmlns:a16="http://schemas.microsoft.com/office/drawing/2014/main" id="{2636FA1E-E768-A4CC-B025-6C22BA94935B}"/>
              </a:ext>
            </a:extLst>
          </p:cNvPr>
          <p:cNvPicPr>
            <a:picLocks noGrp="1" noChangeAspect="1"/>
          </p:cNvPicPr>
          <p:nvPr>
            <p:ph idx="1"/>
          </p:nvPr>
        </p:nvPicPr>
        <p:blipFill>
          <a:blip r:embed="rId2"/>
          <a:stretch>
            <a:fillRect/>
          </a:stretch>
        </p:blipFill>
        <p:spPr>
          <a:xfrm>
            <a:off x="3046988" y="1824850"/>
            <a:ext cx="3048110" cy="5007902"/>
          </a:xfrm>
          <a:prstGeom prst="rect">
            <a:avLst/>
          </a:prstGeom>
        </p:spPr>
      </p:pic>
      <p:pic>
        <p:nvPicPr>
          <p:cNvPr id="5" name="Picture 5" descr="Diagram&#10;&#10;Description automatically generated">
            <a:extLst>
              <a:ext uri="{FF2B5EF4-FFF2-40B4-BE49-F238E27FC236}">
                <a16:creationId xmlns:a16="http://schemas.microsoft.com/office/drawing/2014/main" id="{01CCFA9F-FE8D-14FF-27CE-7E094EE9E3CB}"/>
              </a:ext>
            </a:extLst>
          </p:cNvPr>
          <p:cNvPicPr>
            <a:picLocks noChangeAspect="1"/>
          </p:cNvPicPr>
          <p:nvPr/>
        </p:nvPicPr>
        <p:blipFill>
          <a:blip r:embed="rId3"/>
          <a:stretch>
            <a:fillRect/>
          </a:stretch>
        </p:blipFill>
        <p:spPr>
          <a:xfrm>
            <a:off x="6272837" y="2995728"/>
            <a:ext cx="5660202" cy="3697993"/>
          </a:xfrm>
          <a:prstGeom prst="rect">
            <a:avLst/>
          </a:prstGeom>
        </p:spPr>
      </p:pic>
    </p:spTree>
    <p:extLst>
      <p:ext uri="{BB962C8B-B14F-4D97-AF65-F5344CB8AC3E}">
        <p14:creationId xmlns:p14="http://schemas.microsoft.com/office/powerpoint/2010/main" val="1755651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2">
            <a:extLst>
              <a:ext uri="{FF2B5EF4-FFF2-40B4-BE49-F238E27FC236}">
                <a16:creationId xmlns:a16="http://schemas.microsoft.com/office/drawing/2014/main" id="{1003A656-D974-4C8E-AC40-DB648F0E2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44">
            <a:extLst>
              <a:ext uri="{FF2B5EF4-FFF2-40B4-BE49-F238E27FC236}">
                <a16:creationId xmlns:a16="http://schemas.microsoft.com/office/drawing/2014/main" id="{494E01BF-E313-47E9-B0A8-AFA1FD817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8259374" cy="6864138"/>
          </a:xfrm>
          <a:custGeom>
            <a:avLst/>
            <a:gdLst>
              <a:gd name="connsiteX0" fmla="*/ 0 w 8259374"/>
              <a:gd name="connsiteY0" fmla="*/ 0 h 6886834"/>
              <a:gd name="connsiteX1" fmla="*/ 7249887 w 8259374"/>
              <a:gd name="connsiteY1" fmla="*/ 0 h 6886834"/>
              <a:gd name="connsiteX2" fmla="*/ 7249887 w 8259374"/>
              <a:gd name="connsiteY2" fmla="*/ 7717 h 6886834"/>
              <a:gd name="connsiteX3" fmla="*/ 8259374 w 8259374"/>
              <a:gd name="connsiteY3" fmla="*/ 4928 h 6886834"/>
              <a:gd name="connsiteX4" fmla="*/ 8259082 w 8259374"/>
              <a:gd name="connsiteY4" fmla="*/ 7032 h 6886834"/>
              <a:gd name="connsiteX5" fmla="*/ 8252923 w 8259374"/>
              <a:gd name="connsiteY5" fmla="*/ 30960 h 6886834"/>
              <a:gd name="connsiteX6" fmla="*/ 8213566 w 8259374"/>
              <a:gd name="connsiteY6" fmla="*/ 29154 h 6886834"/>
              <a:gd name="connsiteX7" fmla="*/ 8215843 w 8259374"/>
              <a:gd name="connsiteY7" fmla="*/ 67653 h 6886834"/>
              <a:gd name="connsiteX8" fmla="*/ 8217200 w 8259374"/>
              <a:gd name="connsiteY8" fmla="*/ 155058 h 6886834"/>
              <a:gd name="connsiteX9" fmla="*/ 8215915 w 8259374"/>
              <a:gd name="connsiteY9" fmla="*/ 163580 h 6886834"/>
              <a:gd name="connsiteX10" fmla="*/ 8209562 w 8259374"/>
              <a:gd name="connsiteY10" fmla="*/ 163412 h 6886834"/>
              <a:gd name="connsiteX11" fmla="*/ 8212690 w 8259374"/>
              <a:gd name="connsiteY11" fmla="*/ 184979 h 6886834"/>
              <a:gd name="connsiteX12" fmla="*/ 8206570 w 8259374"/>
              <a:gd name="connsiteY12" fmla="*/ 225577 h 6886834"/>
              <a:gd name="connsiteX13" fmla="*/ 8195588 w 8259374"/>
              <a:gd name="connsiteY13" fmla="*/ 246471 h 6886834"/>
              <a:gd name="connsiteX14" fmla="*/ 8177225 w 8259374"/>
              <a:gd name="connsiteY14" fmla="*/ 287658 h 6886834"/>
              <a:gd name="connsiteX15" fmla="*/ 8183500 w 8259374"/>
              <a:gd name="connsiteY15" fmla="*/ 323765 h 6886834"/>
              <a:gd name="connsiteX16" fmla="*/ 8119462 w 8259374"/>
              <a:gd name="connsiteY16" fmla="*/ 497784 h 6886834"/>
              <a:gd name="connsiteX17" fmla="*/ 8094729 w 8259374"/>
              <a:gd name="connsiteY17" fmla="*/ 589887 h 6886834"/>
              <a:gd name="connsiteX18" fmla="*/ 8087563 w 8259374"/>
              <a:gd name="connsiteY18" fmla="*/ 623853 h 6886834"/>
              <a:gd name="connsiteX19" fmla="*/ 8043783 w 8259374"/>
              <a:gd name="connsiteY19" fmla="*/ 727950 h 6886834"/>
              <a:gd name="connsiteX20" fmla="*/ 8043844 w 8259374"/>
              <a:gd name="connsiteY20" fmla="*/ 733618 h 6886834"/>
              <a:gd name="connsiteX21" fmla="*/ 8040591 w 8259374"/>
              <a:gd name="connsiteY21" fmla="*/ 748711 h 6886834"/>
              <a:gd name="connsiteX22" fmla="*/ 7991903 w 8259374"/>
              <a:gd name="connsiteY22" fmla="*/ 840589 h 6886834"/>
              <a:gd name="connsiteX23" fmla="*/ 7985537 w 8259374"/>
              <a:gd name="connsiteY23" fmla="*/ 849454 h 6886834"/>
              <a:gd name="connsiteX24" fmla="*/ 7984168 w 8259374"/>
              <a:gd name="connsiteY24" fmla="*/ 849670 h 6886834"/>
              <a:gd name="connsiteX25" fmla="*/ 7982421 w 8259374"/>
              <a:gd name="connsiteY25" fmla="*/ 885380 h 6886834"/>
              <a:gd name="connsiteX26" fmla="*/ 7979919 w 8259374"/>
              <a:gd name="connsiteY26" fmla="*/ 889343 h 6886834"/>
              <a:gd name="connsiteX27" fmla="*/ 7981684 w 8259374"/>
              <a:gd name="connsiteY27" fmla="*/ 913618 h 6886834"/>
              <a:gd name="connsiteX28" fmla="*/ 7981045 w 8259374"/>
              <a:gd name="connsiteY28" fmla="*/ 925626 h 6886834"/>
              <a:gd name="connsiteX29" fmla="*/ 7984059 w 8259374"/>
              <a:gd name="connsiteY29" fmla="*/ 930115 h 6886834"/>
              <a:gd name="connsiteX30" fmla="*/ 7981497 w 8259374"/>
              <a:gd name="connsiteY30" fmla="*/ 947284 h 6886834"/>
              <a:gd name="connsiteX31" fmla="*/ 7982366 w 8259374"/>
              <a:gd name="connsiteY31" fmla="*/ 964542 h 6886834"/>
              <a:gd name="connsiteX32" fmla="*/ 7967654 w 8259374"/>
              <a:gd name="connsiteY32" fmla="*/ 1039358 h 6886834"/>
              <a:gd name="connsiteX33" fmla="*/ 7965976 w 8259374"/>
              <a:gd name="connsiteY33" fmla="*/ 1206631 h 6886834"/>
              <a:gd name="connsiteX34" fmla="*/ 7905207 w 8259374"/>
              <a:gd name="connsiteY34" fmla="*/ 1492777 h 6886834"/>
              <a:gd name="connsiteX35" fmla="*/ 7860695 w 8259374"/>
              <a:gd name="connsiteY35" fmla="*/ 1592059 h 6886834"/>
              <a:gd name="connsiteX36" fmla="*/ 7866303 w 8259374"/>
              <a:gd name="connsiteY36" fmla="*/ 1640521 h 6886834"/>
              <a:gd name="connsiteX37" fmla="*/ 7854100 w 8259374"/>
              <a:gd name="connsiteY37" fmla="*/ 1655624 h 6886834"/>
              <a:gd name="connsiteX38" fmla="*/ 7851751 w 8259374"/>
              <a:gd name="connsiteY38" fmla="*/ 1658142 h 6886834"/>
              <a:gd name="connsiteX39" fmla="*/ 7847705 w 8259374"/>
              <a:gd name="connsiteY39" fmla="*/ 1670072 h 6886834"/>
              <a:gd name="connsiteX40" fmla="*/ 7839861 w 8259374"/>
              <a:gd name="connsiteY40" fmla="*/ 1671129 h 6886834"/>
              <a:gd name="connsiteX41" fmla="*/ 7840809 w 8259374"/>
              <a:gd name="connsiteY41" fmla="*/ 1732607 h 6886834"/>
              <a:gd name="connsiteX42" fmla="*/ 7868816 w 8259374"/>
              <a:gd name="connsiteY42" fmla="*/ 1805215 h 6886834"/>
              <a:gd name="connsiteX43" fmla="*/ 7869506 w 8259374"/>
              <a:gd name="connsiteY43" fmla="*/ 1845616 h 6886834"/>
              <a:gd name="connsiteX44" fmla="*/ 7864150 w 8259374"/>
              <a:gd name="connsiteY44" fmla="*/ 1850893 h 6886834"/>
              <a:gd name="connsiteX45" fmla="*/ 7886388 w 8259374"/>
              <a:gd name="connsiteY45" fmla="*/ 1909011 h 6886834"/>
              <a:gd name="connsiteX46" fmla="*/ 7875654 w 8259374"/>
              <a:gd name="connsiteY46" fmla="*/ 1989626 h 6886834"/>
              <a:gd name="connsiteX47" fmla="*/ 7860613 w 8259374"/>
              <a:gd name="connsiteY47" fmla="*/ 2049768 h 6886834"/>
              <a:gd name="connsiteX48" fmla="*/ 7855177 w 8259374"/>
              <a:gd name="connsiteY48" fmla="*/ 2083784 h 6886834"/>
              <a:gd name="connsiteX49" fmla="*/ 7847260 w 8259374"/>
              <a:gd name="connsiteY49" fmla="*/ 2172145 h 6886834"/>
              <a:gd name="connsiteX50" fmla="*/ 7853684 w 8259374"/>
              <a:gd name="connsiteY50" fmla="*/ 2278856 h 6886834"/>
              <a:gd name="connsiteX51" fmla="*/ 7844151 w 8259374"/>
              <a:gd name="connsiteY51" fmla="*/ 2398865 h 6886834"/>
              <a:gd name="connsiteX52" fmla="*/ 7836030 w 8259374"/>
              <a:gd name="connsiteY52" fmla="*/ 2447385 h 6886834"/>
              <a:gd name="connsiteX53" fmla="*/ 7844545 w 8259374"/>
              <a:gd name="connsiteY53" fmla="*/ 2559889 h 6886834"/>
              <a:gd name="connsiteX54" fmla="*/ 7862833 w 8259374"/>
              <a:gd name="connsiteY54" fmla="*/ 2767170 h 6886834"/>
              <a:gd name="connsiteX55" fmla="*/ 7863304 w 8259374"/>
              <a:gd name="connsiteY55" fmla="*/ 2860521 h 6886834"/>
              <a:gd name="connsiteX56" fmla="*/ 7876870 w 8259374"/>
              <a:gd name="connsiteY56" fmla="*/ 2956588 h 6886834"/>
              <a:gd name="connsiteX57" fmla="*/ 7872717 w 8259374"/>
              <a:gd name="connsiteY57" fmla="*/ 3028277 h 6886834"/>
              <a:gd name="connsiteX58" fmla="*/ 7874112 w 8259374"/>
              <a:gd name="connsiteY58" fmla="*/ 3044829 h 6886834"/>
              <a:gd name="connsiteX59" fmla="*/ 7878057 w 8259374"/>
              <a:gd name="connsiteY59" fmla="*/ 3047980 h 6886834"/>
              <a:gd name="connsiteX60" fmla="*/ 7892211 w 8259374"/>
              <a:gd name="connsiteY60" fmla="*/ 3118581 h 6886834"/>
              <a:gd name="connsiteX61" fmla="*/ 7870115 w 8259374"/>
              <a:gd name="connsiteY61" fmla="*/ 3128728 h 6886834"/>
              <a:gd name="connsiteX62" fmla="*/ 7853751 w 8259374"/>
              <a:gd name="connsiteY62" fmla="*/ 3194385 h 6886834"/>
              <a:gd name="connsiteX63" fmla="*/ 7860255 w 8259374"/>
              <a:gd name="connsiteY63" fmla="*/ 3229104 h 6886834"/>
              <a:gd name="connsiteX64" fmla="*/ 7860820 w 8259374"/>
              <a:gd name="connsiteY64" fmla="*/ 3236205 h 6886834"/>
              <a:gd name="connsiteX65" fmla="*/ 7860524 w 8259374"/>
              <a:gd name="connsiteY65" fmla="*/ 3236392 h 6886834"/>
              <a:gd name="connsiteX66" fmla="*/ 7860507 w 8259374"/>
              <a:gd name="connsiteY66" fmla="*/ 3243975 h 6886834"/>
              <a:gd name="connsiteX67" fmla="*/ 7861849 w 8259374"/>
              <a:gd name="connsiteY67" fmla="*/ 3249149 h 6886834"/>
              <a:gd name="connsiteX68" fmla="*/ 7825440 w 8259374"/>
              <a:gd name="connsiteY68" fmla="*/ 3308429 h 6886834"/>
              <a:gd name="connsiteX69" fmla="*/ 7797313 w 8259374"/>
              <a:gd name="connsiteY69" fmla="*/ 3396839 h 6886834"/>
              <a:gd name="connsiteX70" fmla="*/ 7773161 w 8259374"/>
              <a:gd name="connsiteY70" fmla="*/ 3485579 h 6886834"/>
              <a:gd name="connsiteX71" fmla="*/ 7766211 w 8259374"/>
              <a:gd name="connsiteY71" fmla="*/ 3518293 h 6886834"/>
              <a:gd name="connsiteX72" fmla="*/ 7745911 w 8259374"/>
              <a:gd name="connsiteY72" fmla="*/ 3574027 h 6886834"/>
              <a:gd name="connsiteX73" fmla="*/ 7731711 w 8259374"/>
              <a:gd name="connsiteY73" fmla="*/ 3597957 h 6886834"/>
              <a:gd name="connsiteX74" fmla="*/ 7731931 w 8259374"/>
              <a:gd name="connsiteY74" fmla="*/ 3599279 h 6886834"/>
              <a:gd name="connsiteX75" fmla="*/ 7727934 w 8259374"/>
              <a:gd name="connsiteY75" fmla="*/ 3600530 h 6886834"/>
              <a:gd name="connsiteX76" fmla="*/ 7723086 w 8259374"/>
              <a:gd name="connsiteY76" fmla="*/ 3618656 h 6886834"/>
              <a:gd name="connsiteX77" fmla="*/ 7723183 w 8259374"/>
              <a:gd name="connsiteY77" fmla="*/ 3624109 h 6886834"/>
              <a:gd name="connsiteX78" fmla="*/ 7721433 w 8259374"/>
              <a:gd name="connsiteY78" fmla="*/ 3631477 h 6886834"/>
              <a:gd name="connsiteX79" fmla="*/ 7721107 w 8259374"/>
              <a:gd name="connsiteY79" fmla="*/ 3631566 h 6886834"/>
              <a:gd name="connsiteX80" fmla="*/ 7720023 w 8259374"/>
              <a:gd name="connsiteY80" fmla="*/ 3638646 h 6886834"/>
              <a:gd name="connsiteX81" fmla="*/ 7718284 w 8259374"/>
              <a:gd name="connsiteY81" fmla="*/ 3674452 h 6886834"/>
              <a:gd name="connsiteX82" fmla="*/ 7690982 w 8259374"/>
              <a:gd name="connsiteY82" fmla="*/ 3736938 h 6886834"/>
              <a:gd name="connsiteX83" fmla="*/ 7676256 w 8259374"/>
              <a:gd name="connsiteY83" fmla="*/ 3798824 h 6886834"/>
              <a:gd name="connsiteX84" fmla="*/ 7660693 w 8259374"/>
              <a:gd name="connsiteY84" fmla="*/ 3831494 h 6886834"/>
              <a:gd name="connsiteX85" fmla="*/ 7663160 w 8259374"/>
              <a:gd name="connsiteY85" fmla="*/ 3846592 h 6886834"/>
              <a:gd name="connsiteX86" fmla="*/ 7670656 w 8259374"/>
              <a:gd name="connsiteY86" fmla="*/ 3861012 h 6886834"/>
              <a:gd name="connsiteX87" fmla="*/ 7658717 w 8259374"/>
              <a:gd name="connsiteY87" fmla="*/ 3984488 h 6886834"/>
              <a:gd name="connsiteX88" fmla="*/ 7647310 w 8259374"/>
              <a:gd name="connsiteY88" fmla="*/ 4128022 h 6886834"/>
              <a:gd name="connsiteX89" fmla="*/ 7625542 w 8259374"/>
              <a:gd name="connsiteY89" fmla="*/ 4200927 h 6886834"/>
              <a:gd name="connsiteX90" fmla="*/ 7564296 w 8259374"/>
              <a:gd name="connsiteY90" fmla="*/ 4406358 h 6886834"/>
              <a:gd name="connsiteX91" fmla="*/ 7545443 w 8259374"/>
              <a:gd name="connsiteY91" fmla="*/ 4450977 h 6886834"/>
              <a:gd name="connsiteX92" fmla="*/ 7551356 w 8259374"/>
              <a:gd name="connsiteY92" fmla="*/ 4497587 h 6886834"/>
              <a:gd name="connsiteX93" fmla="*/ 7539248 w 8259374"/>
              <a:gd name="connsiteY93" fmla="*/ 4512174 h 6886834"/>
              <a:gd name="connsiteX94" fmla="*/ 7536915 w 8259374"/>
              <a:gd name="connsiteY94" fmla="*/ 4514607 h 6886834"/>
              <a:gd name="connsiteX95" fmla="*/ 7532945 w 8259374"/>
              <a:gd name="connsiteY95" fmla="*/ 4526105 h 6886834"/>
              <a:gd name="connsiteX96" fmla="*/ 7525110 w 8259374"/>
              <a:gd name="connsiteY96" fmla="*/ 4527155 h 6886834"/>
              <a:gd name="connsiteX97" fmla="*/ 7514322 w 8259374"/>
              <a:gd name="connsiteY97" fmla="*/ 4542888 h 6886834"/>
              <a:gd name="connsiteX98" fmla="*/ 7508890 w 8259374"/>
              <a:gd name="connsiteY98" fmla="*/ 4564659 h 6886834"/>
              <a:gd name="connsiteX99" fmla="*/ 7484766 w 8259374"/>
              <a:gd name="connsiteY99" fmla="*/ 4662900 h 6886834"/>
              <a:gd name="connsiteX100" fmla="*/ 7480757 w 8259374"/>
              <a:gd name="connsiteY100" fmla="*/ 4780069 h 6886834"/>
              <a:gd name="connsiteX101" fmla="*/ 7463238 w 8259374"/>
              <a:gd name="connsiteY101" fmla="*/ 4893471 h 6886834"/>
              <a:gd name="connsiteX102" fmla="*/ 7453970 w 8259374"/>
              <a:gd name="connsiteY102" fmla="*/ 5050627 h 6886834"/>
              <a:gd name="connsiteX103" fmla="*/ 7442086 w 8259374"/>
              <a:gd name="connsiteY103" fmla="*/ 5203264 h 6886834"/>
              <a:gd name="connsiteX104" fmla="*/ 7445255 w 8259374"/>
              <a:gd name="connsiteY104" fmla="*/ 5233387 h 6886834"/>
              <a:gd name="connsiteX105" fmla="*/ 7439091 w 8259374"/>
              <a:gd name="connsiteY105" fmla="*/ 5259154 h 6886834"/>
              <a:gd name="connsiteX106" fmla="*/ 7429912 w 8259374"/>
              <a:gd name="connsiteY106" fmla="*/ 5265022 h 6886834"/>
              <a:gd name="connsiteX107" fmla="*/ 7430227 w 8259374"/>
              <a:gd name="connsiteY107" fmla="*/ 5281569 h 6886834"/>
              <a:gd name="connsiteX108" fmla="*/ 7428455 w 8259374"/>
              <a:gd name="connsiteY108" fmla="*/ 5285943 h 6886834"/>
              <a:gd name="connsiteX109" fmla="*/ 7448546 w 8259374"/>
              <a:gd name="connsiteY109" fmla="*/ 5365322 h 6886834"/>
              <a:gd name="connsiteX110" fmla="*/ 7445531 w 8259374"/>
              <a:gd name="connsiteY110" fmla="*/ 5431552 h 6886834"/>
              <a:gd name="connsiteX111" fmla="*/ 7493272 w 8259374"/>
              <a:gd name="connsiteY111" fmla="*/ 5683109 h 6886834"/>
              <a:gd name="connsiteX112" fmla="*/ 7523482 w 8259374"/>
              <a:gd name="connsiteY112" fmla="*/ 5758758 h 6886834"/>
              <a:gd name="connsiteX113" fmla="*/ 7571560 w 8259374"/>
              <a:gd name="connsiteY113" fmla="*/ 6023059 h 6886834"/>
              <a:gd name="connsiteX114" fmla="*/ 7610840 w 8259374"/>
              <a:gd name="connsiteY114" fmla="*/ 6183806 h 6886834"/>
              <a:gd name="connsiteX115" fmla="*/ 7618403 w 8259374"/>
              <a:gd name="connsiteY115" fmla="*/ 6274847 h 6886834"/>
              <a:gd name="connsiteX116" fmla="*/ 7612141 w 8259374"/>
              <a:gd name="connsiteY116" fmla="*/ 6397934 h 6886834"/>
              <a:gd name="connsiteX117" fmla="*/ 7642700 w 8259374"/>
              <a:gd name="connsiteY117" fmla="*/ 6446110 h 6886834"/>
              <a:gd name="connsiteX118" fmla="*/ 7604154 w 8259374"/>
              <a:gd name="connsiteY118" fmla="*/ 6492650 h 6886834"/>
              <a:gd name="connsiteX119" fmla="*/ 7606744 w 8259374"/>
              <a:gd name="connsiteY119" fmla="*/ 6499348 h 6886834"/>
              <a:gd name="connsiteX120" fmla="*/ 7611195 w 8259374"/>
              <a:gd name="connsiteY120" fmla="*/ 6571637 h 6886834"/>
              <a:gd name="connsiteX121" fmla="*/ 7605227 w 8259374"/>
              <a:gd name="connsiteY121" fmla="*/ 6658275 h 6886834"/>
              <a:gd name="connsiteX122" fmla="*/ 7657027 w 8259374"/>
              <a:gd name="connsiteY122" fmla="*/ 6827947 h 6886834"/>
              <a:gd name="connsiteX123" fmla="*/ 7640052 w 8259374"/>
              <a:gd name="connsiteY123" fmla="*/ 6878653 h 6886834"/>
              <a:gd name="connsiteX124" fmla="*/ 3932627 w 8259374"/>
              <a:gd name="connsiteY124" fmla="*/ 6886834 h 6886834"/>
              <a:gd name="connsiteX125" fmla="*/ 3932627 w 8259374"/>
              <a:gd name="connsiteY125" fmla="*/ 6853072 h 6886834"/>
              <a:gd name="connsiteX126" fmla="*/ 0 w 8259374"/>
              <a:gd name="connsiteY126" fmla="*/ 6853072 h 6886834"/>
              <a:gd name="connsiteX0" fmla="*/ 0 w 8259374"/>
              <a:gd name="connsiteY0" fmla="*/ 0 h 6886834"/>
              <a:gd name="connsiteX1" fmla="*/ 7249887 w 8259374"/>
              <a:gd name="connsiteY1" fmla="*/ 0 h 6886834"/>
              <a:gd name="connsiteX2" fmla="*/ 8259374 w 8259374"/>
              <a:gd name="connsiteY2" fmla="*/ 4928 h 6886834"/>
              <a:gd name="connsiteX3" fmla="*/ 8259082 w 8259374"/>
              <a:gd name="connsiteY3" fmla="*/ 7032 h 6886834"/>
              <a:gd name="connsiteX4" fmla="*/ 8252923 w 8259374"/>
              <a:gd name="connsiteY4" fmla="*/ 30960 h 6886834"/>
              <a:gd name="connsiteX5" fmla="*/ 8213566 w 8259374"/>
              <a:gd name="connsiteY5" fmla="*/ 29154 h 6886834"/>
              <a:gd name="connsiteX6" fmla="*/ 8215843 w 8259374"/>
              <a:gd name="connsiteY6" fmla="*/ 67653 h 6886834"/>
              <a:gd name="connsiteX7" fmla="*/ 8217200 w 8259374"/>
              <a:gd name="connsiteY7" fmla="*/ 155058 h 6886834"/>
              <a:gd name="connsiteX8" fmla="*/ 8215915 w 8259374"/>
              <a:gd name="connsiteY8" fmla="*/ 163580 h 6886834"/>
              <a:gd name="connsiteX9" fmla="*/ 8209562 w 8259374"/>
              <a:gd name="connsiteY9" fmla="*/ 163412 h 6886834"/>
              <a:gd name="connsiteX10" fmla="*/ 8212690 w 8259374"/>
              <a:gd name="connsiteY10" fmla="*/ 184979 h 6886834"/>
              <a:gd name="connsiteX11" fmla="*/ 8206570 w 8259374"/>
              <a:gd name="connsiteY11" fmla="*/ 225577 h 6886834"/>
              <a:gd name="connsiteX12" fmla="*/ 8195588 w 8259374"/>
              <a:gd name="connsiteY12" fmla="*/ 246471 h 6886834"/>
              <a:gd name="connsiteX13" fmla="*/ 8177225 w 8259374"/>
              <a:gd name="connsiteY13" fmla="*/ 287658 h 6886834"/>
              <a:gd name="connsiteX14" fmla="*/ 8183500 w 8259374"/>
              <a:gd name="connsiteY14" fmla="*/ 323765 h 6886834"/>
              <a:gd name="connsiteX15" fmla="*/ 8119462 w 8259374"/>
              <a:gd name="connsiteY15" fmla="*/ 497784 h 6886834"/>
              <a:gd name="connsiteX16" fmla="*/ 8094729 w 8259374"/>
              <a:gd name="connsiteY16" fmla="*/ 589887 h 6886834"/>
              <a:gd name="connsiteX17" fmla="*/ 8087563 w 8259374"/>
              <a:gd name="connsiteY17" fmla="*/ 623853 h 6886834"/>
              <a:gd name="connsiteX18" fmla="*/ 8043783 w 8259374"/>
              <a:gd name="connsiteY18" fmla="*/ 727950 h 6886834"/>
              <a:gd name="connsiteX19" fmla="*/ 8043844 w 8259374"/>
              <a:gd name="connsiteY19" fmla="*/ 733618 h 6886834"/>
              <a:gd name="connsiteX20" fmla="*/ 8040591 w 8259374"/>
              <a:gd name="connsiteY20" fmla="*/ 748711 h 6886834"/>
              <a:gd name="connsiteX21" fmla="*/ 7991903 w 8259374"/>
              <a:gd name="connsiteY21" fmla="*/ 840589 h 6886834"/>
              <a:gd name="connsiteX22" fmla="*/ 7985537 w 8259374"/>
              <a:gd name="connsiteY22" fmla="*/ 849454 h 6886834"/>
              <a:gd name="connsiteX23" fmla="*/ 7984168 w 8259374"/>
              <a:gd name="connsiteY23" fmla="*/ 849670 h 6886834"/>
              <a:gd name="connsiteX24" fmla="*/ 7982421 w 8259374"/>
              <a:gd name="connsiteY24" fmla="*/ 885380 h 6886834"/>
              <a:gd name="connsiteX25" fmla="*/ 7979919 w 8259374"/>
              <a:gd name="connsiteY25" fmla="*/ 889343 h 6886834"/>
              <a:gd name="connsiteX26" fmla="*/ 7981684 w 8259374"/>
              <a:gd name="connsiteY26" fmla="*/ 913618 h 6886834"/>
              <a:gd name="connsiteX27" fmla="*/ 7981045 w 8259374"/>
              <a:gd name="connsiteY27" fmla="*/ 925626 h 6886834"/>
              <a:gd name="connsiteX28" fmla="*/ 7984059 w 8259374"/>
              <a:gd name="connsiteY28" fmla="*/ 930115 h 6886834"/>
              <a:gd name="connsiteX29" fmla="*/ 7981497 w 8259374"/>
              <a:gd name="connsiteY29" fmla="*/ 947284 h 6886834"/>
              <a:gd name="connsiteX30" fmla="*/ 7982366 w 8259374"/>
              <a:gd name="connsiteY30" fmla="*/ 964542 h 6886834"/>
              <a:gd name="connsiteX31" fmla="*/ 7967654 w 8259374"/>
              <a:gd name="connsiteY31" fmla="*/ 1039358 h 6886834"/>
              <a:gd name="connsiteX32" fmla="*/ 7965976 w 8259374"/>
              <a:gd name="connsiteY32" fmla="*/ 1206631 h 6886834"/>
              <a:gd name="connsiteX33" fmla="*/ 7905207 w 8259374"/>
              <a:gd name="connsiteY33" fmla="*/ 1492777 h 6886834"/>
              <a:gd name="connsiteX34" fmla="*/ 7860695 w 8259374"/>
              <a:gd name="connsiteY34" fmla="*/ 1592059 h 6886834"/>
              <a:gd name="connsiteX35" fmla="*/ 7866303 w 8259374"/>
              <a:gd name="connsiteY35" fmla="*/ 1640521 h 6886834"/>
              <a:gd name="connsiteX36" fmla="*/ 7854100 w 8259374"/>
              <a:gd name="connsiteY36" fmla="*/ 1655624 h 6886834"/>
              <a:gd name="connsiteX37" fmla="*/ 7851751 w 8259374"/>
              <a:gd name="connsiteY37" fmla="*/ 1658142 h 6886834"/>
              <a:gd name="connsiteX38" fmla="*/ 7847705 w 8259374"/>
              <a:gd name="connsiteY38" fmla="*/ 1670072 h 6886834"/>
              <a:gd name="connsiteX39" fmla="*/ 7839861 w 8259374"/>
              <a:gd name="connsiteY39" fmla="*/ 1671129 h 6886834"/>
              <a:gd name="connsiteX40" fmla="*/ 7840809 w 8259374"/>
              <a:gd name="connsiteY40" fmla="*/ 1732607 h 6886834"/>
              <a:gd name="connsiteX41" fmla="*/ 7868816 w 8259374"/>
              <a:gd name="connsiteY41" fmla="*/ 1805215 h 6886834"/>
              <a:gd name="connsiteX42" fmla="*/ 7869506 w 8259374"/>
              <a:gd name="connsiteY42" fmla="*/ 1845616 h 6886834"/>
              <a:gd name="connsiteX43" fmla="*/ 7864150 w 8259374"/>
              <a:gd name="connsiteY43" fmla="*/ 1850893 h 6886834"/>
              <a:gd name="connsiteX44" fmla="*/ 7886388 w 8259374"/>
              <a:gd name="connsiteY44" fmla="*/ 1909011 h 6886834"/>
              <a:gd name="connsiteX45" fmla="*/ 7875654 w 8259374"/>
              <a:gd name="connsiteY45" fmla="*/ 1989626 h 6886834"/>
              <a:gd name="connsiteX46" fmla="*/ 7860613 w 8259374"/>
              <a:gd name="connsiteY46" fmla="*/ 2049768 h 6886834"/>
              <a:gd name="connsiteX47" fmla="*/ 7855177 w 8259374"/>
              <a:gd name="connsiteY47" fmla="*/ 2083784 h 6886834"/>
              <a:gd name="connsiteX48" fmla="*/ 7847260 w 8259374"/>
              <a:gd name="connsiteY48" fmla="*/ 2172145 h 6886834"/>
              <a:gd name="connsiteX49" fmla="*/ 7853684 w 8259374"/>
              <a:gd name="connsiteY49" fmla="*/ 2278856 h 6886834"/>
              <a:gd name="connsiteX50" fmla="*/ 7844151 w 8259374"/>
              <a:gd name="connsiteY50" fmla="*/ 2398865 h 6886834"/>
              <a:gd name="connsiteX51" fmla="*/ 7836030 w 8259374"/>
              <a:gd name="connsiteY51" fmla="*/ 2447385 h 6886834"/>
              <a:gd name="connsiteX52" fmla="*/ 7844545 w 8259374"/>
              <a:gd name="connsiteY52" fmla="*/ 2559889 h 6886834"/>
              <a:gd name="connsiteX53" fmla="*/ 7862833 w 8259374"/>
              <a:gd name="connsiteY53" fmla="*/ 2767170 h 6886834"/>
              <a:gd name="connsiteX54" fmla="*/ 7863304 w 8259374"/>
              <a:gd name="connsiteY54" fmla="*/ 2860521 h 6886834"/>
              <a:gd name="connsiteX55" fmla="*/ 7876870 w 8259374"/>
              <a:gd name="connsiteY55" fmla="*/ 2956588 h 6886834"/>
              <a:gd name="connsiteX56" fmla="*/ 7872717 w 8259374"/>
              <a:gd name="connsiteY56" fmla="*/ 3028277 h 6886834"/>
              <a:gd name="connsiteX57" fmla="*/ 7874112 w 8259374"/>
              <a:gd name="connsiteY57" fmla="*/ 3044829 h 6886834"/>
              <a:gd name="connsiteX58" fmla="*/ 7878057 w 8259374"/>
              <a:gd name="connsiteY58" fmla="*/ 3047980 h 6886834"/>
              <a:gd name="connsiteX59" fmla="*/ 7892211 w 8259374"/>
              <a:gd name="connsiteY59" fmla="*/ 3118581 h 6886834"/>
              <a:gd name="connsiteX60" fmla="*/ 7870115 w 8259374"/>
              <a:gd name="connsiteY60" fmla="*/ 3128728 h 6886834"/>
              <a:gd name="connsiteX61" fmla="*/ 7853751 w 8259374"/>
              <a:gd name="connsiteY61" fmla="*/ 3194385 h 6886834"/>
              <a:gd name="connsiteX62" fmla="*/ 7860255 w 8259374"/>
              <a:gd name="connsiteY62" fmla="*/ 3229104 h 6886834"/>
              <a:gd name="connsiteX63" fmla="*/ 7860820 w 8259374"/>
              <a:gd name="connsiteY63" fmla="*/ 3236205 h 6886834"/>
              <a:gd name="connsiteX64" fmla="*/ 7860524 w 8259374"/>
              <a:gd name="connsiteY64" fmla="*/ 3236392 h 6886834"/>
              <a:gd name="connsiteX65" fmla="*/ 7860507 w 8259374"/>
              <a:gd name="connsiteY65" fmla="*/ 3243975 h 6886834"/>
              <a:gd name="connsiteX66" fmla="*/ 7861849 w 8259374"/>
              <a:gd name="connsiteY66" fmla="*/ 3249149 h 6886834"/>
              <a:gd name="connsiteX67" fmla="*/ 7825440 w 8259374"/>
              <a:gd name="connsiteY67" fmla="*/ 3308429 h 6886834"/>
              <a:gd name="connsiteX68" fmla="*/ 7797313 w 8259374"/>
              <a:gd name="connsiteY68" fmla="*/ 3396839 h 6886834"/>
              <a:gd name="connsiteX69" fmla="*/ 7773161 w 8259374"/>
              <a:gd name="connsiteY69" fmla="*/ 3485579 h 6886834"/>
              <a:gd name="connsiteX70" fmla="*/ 7766211 w 8259374"/>
              <a:gd name="connsiteY70" fmla="*/ 3518293 h 6886834"/>
              <a:gd name="connsiteX71" fmla="*/ 7745911 w 8259374"/>
              <a:gd name="connsiteY71" fmla="*/ 3574027 h 6886834"/>
              <a:gd name="connsiteX72" fmla="*/ 7731711 w 8259374"/>
              <a:gd name="connsiteY72" fmla="*/ 3597957 h 6886834"/>
              <a:gd name="connsiteX73" fmla="*/ 7731931 w 8259374"/>
              <a:gd name="connsiteY73" fmla="*/ 3599279 h 6886834"/>
              <a:gd name="connsiteX74" fmla="*/ 7727934 w 8259374"/>
              <a:gd name="connsiteY74" fmla="*/ 3600530 h 6886834"/>
              <a:gd name="connsiteX75" fmla="*/ 7723086 w 8259374"/>
              <a:gd name="connsiteY75" fmla="*/ 3618656 h 6886834"/>
              <a:gd name="connsiteX76" fmla="*/ 7723183 w 8259374"/>
              <a:gd name="connsiteY76" fmla="*/ 3624109 h 6886834"/>
              <a:gd name="connsiteX77" fmla="*/ 7721433 w 8259374"/>
              <a:gd name="connsiteY77" fmla="*/ 3631477 h 6886834"/>
              <a:gd name="connsiteX78" fmla="*/ 7721107 w 8259374"/>
              <a:gd name="connsiteY78" fmla="*/ 3631566 h 6886834"/>
              <a:gd name="connsiteX79" fmla="*/ 7720023 w 8259374"/>
              <a:gd name="connsiteY79" fmla="*/ 3638646 h 6886834"/>
              <a:gd name="connsiteX80" fmla="*/ 7718284 w 8259374"/>
              <a:gd name="connsiteY80" fmla="*/ 3674452 h 6886834"/>
              <a:gd name="connsiteX81" fmla="*/ 7690982 w 8259374"/>
              <a:gd name="connsiteY81" fmla="*/ 3736938 h 6886834"/>
              <a:gd name="connsiteX82" fmla="*/ 7676256 w 8259374"/>
              <a:gd name="connsiteY82" fmla="*/ 3798824 h 6886834"/>
              <a:gd name="connsiteX83" fmla="*/ 7660693 w 8259374"/>
              <a:gd name="connsiteY83" fmla="*/ 3831494 h 6886834"/>
              <a:gd name="connsiteX84" fmla="*/ 7663160 w 8259374"/>
              <a:gd name="connsiteY84" fmla="*/ 3846592 h 6886834"/>
              <a:gd name="connsiteX85" fmla="*/ 7670656 w 8259374"/>
              <a:gd name="connsiteY85" fmla="*/ 3861012 h 6886834"/>
              <a:gd name="connsiteX86" fmla="*/ 7658717 w 8259374"/>
              <a:gd name="connsiteY86" fmla="*/ 3984488 h 6886834"/>
              <a:gd name="connsiteX87" fmla="*/ 7647310 w 8259374"/>
              <a:gd name="connsiteY87" fmla="*/ 4128022 h 6886834"/>
              <a:gd name="connsiteX88" fmla="*/ 7625542 w 8259374"/>
              <a:gd name="connsiteY88" fmla="*/ 4200927 h 6886834"/>
              <a:gd name="connsiteX89" fmla="*/ 7564296 w 8259374"/>
              <a:gd name="connsiteY89" fmla="*/ 4406358 h 6886834"/>
              <a:gd name="connsiteX90" fmla="*/ 7545443 w 8259374"/>
              <a:gd name="connsiteY90" fmla="*/ 4450977 h 6886834"/>
              <a:gd name="connsiteX91" fmla="*/ 7551356 w 8259374"/>
              <a:gd name="connsiteY91" fmla="*/ 4497587 h 6886834"/>
              <a:gd name="connsiteX92" fmla="*/ 7539248 w 8259374"/>
              <a:gd name="connsiteY92" fmla="*/ 4512174 h 6886834"/>
              <a:gd name="connsiteX93" fmla="*/ 7536915 w 8259374"/>
              <a:gd name="connsiteY93" fmla="*/ 4514607 h 6886834"/>
              <a:gd name="connsiteX94" fmla="*/ 7532945 w 8259374"/>
              <a:gd name="connsiteY94" fmla="*/ 4526105 h 6886834"/>
              <a:gd name="connsiteX95" fmla="*/ 7525110 w 8259374"/>
              <a:gd name="connsiteY95" fmla="*/ 4527155 h 6886834"/>
              <a:gd name="connsiteX96" fmla="*/ 7514322 w 8259374"/>
              <a:gd name="connsiteY96" fmla="*/ 4542888 h 6886834"/>
              <a:gd name="connsiteX97" fmla="*/ 7508890 w 8259374"/>
              <a:gd name="connsiteY97" fmla="*/ 4564659 h 6886834"/>
              <a:gd name="connsiteX98" fmla="*/ 7484766 w 8259374"/>
              <a:gd name="connsiteY98" fmla="*/ 4662900 h 6886834"/>
              <a:gd name="connsiteX99" fmla="*/ 7480757 w 8259374"/>
              <a:gd name="connsiteY99" fmla="*/ 4780069 h 6886834"/>
              <a:gd name="connsiteX100" fmla="*/ 7463238 w 8259374"/>
              <a:gd name="connsiteY100" fmla="*/ 4893471 h 6886834"/>
              <a:gd name="connsiteX101" fmla="*/ 7453970 w 8259374"/>
              <a:gd name="connsiteY101" fmla="*/ 5050627 h 6886834"/>
              <a:gd name="connsiteX102" fmla="*/ 7442086 w 8259374"/>
              <a:gd name="connsiteY102" fmla="*/ 5203264 h 6886834"/>
              <a:gd name="connsiteX103" fmla="*/ 7445255 w 8259374"/>
              <a:gd name="connsiteY103" fmla="*/ 5233387 h 6886834"/>
              <a:gd name="connsiteX104" fmla="*/ 7439091 w 8259374"/>
              <a:gd name="connsiteY104" fmla="*/ 5259154 h 6886834"/>
              <a:gd name="connsiteX105" fmla="*/ 7429912 w 8259374"/>
              <a:gd name="connsiteY105" fmla="*/ 5265022 h 6886834"/>
              <a:gd name="connsiteX106" fmla="*/ 7430227 w 8259374"/>
              <a:gd name="connsiteY106" fmla="*/ 5281569 h 6886834"/>
              <a:gd name="connsiteX107" fmla="*/ 7428455 w 8259374"/>
              <a:gd name="connsiteY107" fmla="*/ 5285943 h 6886834"/>
              <a:gd name="connsiteX108" fmla="*/ 7448546 w 8259374"/>
              <a:gd name="connsiteY108" fmla="*/ 5365322 h 6886834"/>
              <a:gd name="connsiteX109" fmla="*/ 7445531 w 8259374"/>
              <a:gd name="connsiteY109" fmla="*/ 5431552 h 6886834"/>
              <a:gd name="connsiteX110" fmla="*/ 7493272 w 8259374"/>
              <a:gd name="connsiteY110" fmla="*/ 5683109 h 6886834"/>
              <a:gd name="connsiteX111" fmla="*/ 7523482 w 8259374"/>
              <a:gd name="connsiteY111" fmla="*/ 5758758 h 6886834"/>
              <a:gd name="connsiteX112" fmla="*/ 7571560 w 8259374"/>
              <a:gd name="connsiteY112" fmla="*/ 6023059 h 6886834"/>
              <a:gd name="connsiteX113" fmla="*/ 7610840 w 8259374"/>
              <a:gd name="connsiteY113" fmla="*/ 6183806 h 6886834"/>
              <a:gd name="connsiteX114" fmla="*/ 7618403 w 8259374"/>
              <a:gd name="connsiteY114" fmla="*/ 6274847 h 6886834"/>
              <a:gd name="connsiteX115" fmla="*/ 7612141 w 8259374"/>
              <a:gd name="connsiteY115" fmla="*/ 6397934 h 6886834"/>
              <a:gd name="connsiteX116" fmla="*/ 7642700 w 8259374"/>
              <a:gd name="connsiteY116" fmla="*/ 6446110 h 6886834"/>
              <a:gd name="connsiteX117" fmla="*/ 7604154 w 8259374"/>
              <a:gd name="connsiteY117" fmla="*/ 6492650 h 6886834"/>
              <a:gd name="connsiteX118" fmla="*/ 7606744 w 8259374"/>
              <a:gd name="connsiteY118" fmla="*/ 6499348 h 6886834"/>
              <a:gd name="connsiteX119" fmla="*/ 7611195 w 8259374"/>
              <a:gd name="connsiteY119" fmla="*/ 6571637 h 6886834"/>
              <a:gd name="connsiteX120" fmla="*/ 7605227 w 8259374"/>
              <a:gd name="connsiteY120" fmla="*/ 6658275 h 6886834"/>
              <a:gd name="connsiteX121" fmla="*/ 7657027 w 8259374"/>
              <a:gd name="connsiteY121" fmla="*/ 6827947 h 6886834"/>
              <a:gd name="connsiteX122" fmla="*/ 7640052 w 8259374"/>
              <a:gd name="connsiteY122" fmla="*/ 6878653 h 6886834"/>
              <a:gd name="connsiteX123" fmla="*/ 3932627 w 8259374"/>
              <a:gd name="connsiteY123" fmla="*/ 6886834 h 6886834"/>
              <a:gd name="connsiteX124" fmla="*/ 3932627 w 8259374"/>
              <a:gd name="connsiteY124" fmla="*/ 6853072 h 6886834"/>
              <a:gd name="connsiteX125" fmla="*/ 0 w 8259374"/>
              <a:gd name="connsiteY125" fmla="*/ 6853072 h 6886834"/>
              <a:gd name="connsiteX126" fmla="*/ 0 w 8259374"/>
              <a:gd name="connsiteY126" fmla="*/ 0 h 6886834"/>
              <a:gd name="connsiteX0" fmla="*/ 0 w 8259374"/>
              <a:gd name="connsiteY0" fmla="*/ 0 h 6886834"/>
              <a:gd name="connsiteX1" fmla="*/ 8259374 w 8259374"/>
              <a:gd name="connsiteY1" fmla="*/ 4928 h 6886834"/>
              <a:gd name="connsiteX2" fmla="*/ 8259082 w 8259374"/>
              <a:gd name="connsiteY2" fmla="*/ 7032 h 6886834"/>
              <a:gd name="connsiteX3" fmla="*/ 8252923 w 8259374"/>
              <a:gd name="connsiteY3" fmla="*/ 30960 h 6886834"/>
              <a:gd name="connsiteX4" fmla="*/ 8213566 w 8259374"/>
              <a:gd name="connsiteY4" fmla="*/ 29154 h 6886834"/>
              <a:gd name="connsiteX5" fmla="*/ 8215843 w 8259374"/>
              <a:gd name="connsiteY5" fmla="*/ 67653 h 6886834"/>
              <a:gd name="connsiteX6" fmla="*/ 8217200 w 8259374"/>
              <a:gd name="connsiteY6" fmla="*/ 155058 h 6886834"/>
              <a:gd name="connsiteX7" fmla="*/ 8215915 w 8259374"/>
              <a:gd name="connsiteY7" fmla="*/ 163580 h 6886834"/>
              <a:gd name="connsiteX8" fmla="*/ 8209562 w 8259374"/>
              <a:gd name="connsiteY8" fmla="*/ 163412 h 6886834"/>
              <a:gd name="connsiteX9" fmla="*/ 8212690 w 8259374"/>
              <a:gd name="connsiteY9" fmla="*/ 184979 h 6886834"/>
              <a:gd name="connsiteX10" fmla="*/ 8206570 w 8259374"/>
              <a:gd name="connsiteY10" fmla="*/ 225577 h 6886834"/>
              <a:gd name="connsiteX11" fmla="*/ 8195588 w 8259374"/>
              <a:gd name="connsiteY11" fmla="*/ 246471 h 6886834"/>
              <a:gd name="connsiteX12" fmla="*/ 8177225 w 8259374"/>
              <a:gd name="connsiteY12" fmla="*/ 287658 h 6886834"/>
              <a:gd name="connsiteX13" fmla="*/ 8183500 w 8259374"/>
              <a:gd name="connsiteY13" fmla="*/ 323765 h 6886834"/>
              <a:gd name="connsiteX14" fmla="*/ 8119462 w 8259374"/>
              <a:gd name="connsiteY14" fmla="*/ 497784 h 6886834"/>
              <a:gd name="connsiteX15" fmla="*/ 8094729 w 8259374"/>
              <a:gd name="connsiteY15" fmla="*/ 589887 h 6886834"/>
              <a:gd name="connsiteX16" fmla="*/ 8087563 w 8259374"/>
              <a:gd name="connsiteY16" fmla="*/ 623853 h 6886834"/>
              <a:gd name="connsiteX17" fmla="*/ 8043783 w 8259374"/>
              <a:gd name="connsiteY17" fmla="*/ 727950 h 6886834"/>
              <a:gd name="connsiteX18" fmla="*/ 8043844 w 8259374"/>
              <a:gd name="connsiteY18" fmla="*/ 733618 h 6886834"/>
              <a:gd name="connsiteX19" fmla="*/ 8040591 w 8259374"/>
              <a:gd name="connsiteY19" fmla="*/ 748711 h 6886834"/>
              <a:gd name="connsiteX20" fmla="*/ 7991903 w 8259374"/>
              <a:gd name="connsiteY20" fmla="*/ 840589 h 6886834"/>
              <a:gd name="connsiteX21" fmla="*/ 7985537 w 8259374"/>
              <a:gd name="connsiteY21" fmla="*/ 849454 h 6886834"/>
              <a:gd name="connsiteX22" fmla="*/ 7984168 w 8259374"/>
              <a:gd name="connsiteY22" fmla="*/ 849670 h 6886834"/>
              <a:gd name="connsiteX23" fmla="*/ 7982421 w 8259374"/>
              <a:gd name="connsiteY23" fmla="*/ 885380 h 6886834"/>
              <a:gd name="connsiteX24" fmla="*/ 7979919 w 8259374"/>
              <a:gd name="connsiteY24" fmla="*/ 889343 h 6886834"/>
              <a:gd name="connsiteX25" fmla="*/ 7981684 w 8259374"/>
              <a:gd name="connsiteY25" fmla="*/ 913618 h 6886834"/>
              <a:gd name="connsiteX26" fmla="*/ 7981045 w 8259374"/>
              <a:gd name="connsiteY26" fmla="*/ 925626 h 6886834"/>
              <a:gd name="connsiteX27" fmla="*/ 7984059 w 8259374"/>
              <a:gd name="connsiteY27" fmla="*/ 930115 h 6886834"/>
              <a:gd name="connsiteX28" fmla="*/ 7981497 w 8259374"/>
              <a:gd name="connsiteY28" fmla="*/ 947284 h 6886834"/>
              <a:gd name="connsiteX29" fmla="*/ 7982366 w 8259374"/>
              <a:gd name="connsiteY29" fmla="*/ 964542 h 6886834"/>
              <a:gd name="connsiteX30" fmla="*/ 7967654 w 8259374"/>
              <a:gd name="connsiteY30" fmla="*/ 1039358 h 6886834"/>
              <a:gd name="connsiteX31" fmla="*/ 7965976 w 8259374"/>
              <a:gd name="connsiteY31" fmla="*/ 1206631 h 6886834"/>
              <a:gd name="connsiteX32" fmla="*/ 7905207 w 8259374"/>
              <a:gd name="connsiteY32" fmla="*/ 1492777 h 6886834"/>
              <a:gd name="connsiteX33" fmla="*/ 7860695 w 8259374"/>
              <a:gd name="connsiteY33" fmla="*/ 1592059 h 6886834"/>
              <a:gd name="connsiteX34" fmla="*/ 7866303 w 8259374"/>
              <a:gd name="connsiteY34" fmla="*/ 1640521 h 6886834"/>
              <a:gd name="connsiteX35" fmla="*/ 7854100 w 8259374"/>
              <a:gd name="connsiteY35" fmla="*/ 1655624 h 6886834"/>
              <a:gd name="connsiteX36" fmla="*/ 7851751 w 8259374"/>
              <a:gd name="connsiteY36" fmla="*/ 1658142 h 6886834"/>
              <a:gd name="connsiteX37" fmla="*/ 7847705 w 8259374"/>
              <a:gd name="connsiteY37" fmla="*/ 1670072 h 6886834"/>
              <a:gd name="connsiteX38" fmla="*/ 7839861 w 8259374"/>
              <a:gd name="connsiteY38" fmla="*/ 1671129 h 6886834"/>
              <a:gd name="connsiteX39" fmla="*/ 7840809 w 8259374"/>
              <a:gd name="connsiteY39" fmla="*/ 1732607 h 6886834"/>
              <a:gd name="connsiteX40" fmla="*/ 7868816 w 8259374"/>
              <a:gd name="connsiteY40" fmla="*/ 1805215 h 6886834"/>
              <a:gd name="connsiteX41" fmla="*/ 7869506 w 8259374"/>
              <a:gd name="connsiteY41" fmla="*/ 1845616 h 6886834"/>
              <a:gd name="connsiteX42" fmla="*/ 7864150 w 8259374"/>
              <a:gd name="connsiteY42" fmla="*/ 1850893 h 6886834"/>
              <a:gd name="connsiteX43" fmla="*/ 7886388 w 8259374"/>
              <a:gd name="connsiteY43" fmla="*/ 1909011 h 6886834"/>
              <a:gd name="connsiteX44" fmla="*/ 7875654 w 8259374"/>
              <a:gd name="connsiteY44" fmla="*/ 1989626 h 6886834"/>
              <a:gd name="connsiteX45" fmla="*/ 7860613 w 8259374"/>
              <a:gd name="connsiteY45" fmla="*/ 2049768 h 6886834"/>
              <a:gd name="connsiteX46" fmla="*/ 7855177 w 8259374"/>
              <a:gd name="connsiteY46" fmla="*/ 2083784 h 6886834"/>
              <a:gd name="connsiteX47" fmla="*/ 7847260 w 8259374"/>
              <a:gd name="connsiteY47" fmla="*/ 2172145 h 6886834"/>
              <a:gd name="connsiteX48" fmla="*/ 7853684 w 8259374"/>
              <a:gd name="connsiteY48" fmla="*/ 2278856 h 6886834"/>
              <a:gd name="connsiteX49" fmla="*/ 7844151 w 8259374"/>
              <a:gd name="connsiteY49" fmla="*/ 2398865 h 6886834"/>
              <a:gd name="connsiteX50" fmla="*/ 7836030 w 8259374"/>
              <a:gd name="connsiteY50" fmla="*/ 2447385 h 6886834"/>
              <a:gd name="connsiteX51" fmla="*/ 7844545 w 8259374"/>
              <a:gd name="connsiteY51" fmla="*/ 2559889 h 6886834"/>
              <a:gd name="connsiteX52" fmla="*/ 7862833 w 8259374"/>
              <a:gd name="connsiteY52" fmla="*/ 2767170 h 6886834"/>
              <a:gd name="connsiteX53" fmla="*/ 7863304 w 8259374"/>
              <a:gd name="connsiteY53" fmla="*/ 2860521 h 6886834"/>
              <a:gd name="connsiteX54" fmla="*/ 7876870 w 8259374"/>
              <a:gd name="connsiteY54" fmla="*/ 2956588 h 6886834"/>
              <a:gd name="connsiteX55" fmla="*/ 7872717 w 8259374"/>
              <a:gd name="connsiteY55" fmla="*/ 3028277 h 6886834"/>
              <a:gd name="connsiteX56" fmla="*/ 7874112 w 8259374"/>
              <a:gd name="connsiteY56" fmla="*/ 3044829 h 6886834"/>
              <a:gd name="connsiteX57" fmla="*/ 7878057 w 8259374"/>
              <a:gd name="connsiteY57" fmla="*/ 3047980 h 6886834"/>
              <a:gd name="connsiteX58" fmla="*/ 7892211 w 8259374"/>
              <a:gd name="connsiteY58" fmla="*/ 3118581 h 6886834"/>
              <a:gd name="connsiteX59" fmla="*/ 7870115 w 8259374"/>
              <a:gd name="connsiteY59" fmla="*/ 3128728 h 6886834"/>
              <a:gd name="connsiteX60" fmla="*/ 7853751 w 8259374"/>
              <a:gd name="connsiteY60" fmla="*/ 3194385 h 6886834"/>
              <a:gd name="connsiteX61" fmla="*/ 7860255 w 8259374"/>
              <a:gd name="connsiteY61" fmla="*/ 3229104 h 6886834"/>
              <a:gd name="connsiteX62" fmla="*/ 7860820 w 8259374"/>
              <a:gd name="connsiteY62" fmla="*/ 3236205 h 6886834"/>
              <a:gd name="connsiteX63" fmla="*/ 7860524 w 8259374"/>
              <a:gd name="connsiteY63" fmla="*/ 3236392 h 6886834"/>
              <a:gd name="connsiteX64" fmla="*/ 7860507 w 8259374"/>
              <a:gd name="connsiteY64" fmla="*/ 3243975 h 6886834"/>
              <a:gd name="connsiteX65" fmla="*/ 7861849 w 8259374"/>
              <a:gd name="connsiteY65" fmla="*/ 3249149 h 6886834"/>
              <a:gd name="connsiteX66" fmla="*/ 7825440 w 8259374"/>
              <a:gd name="connsiteY66" fmla="*/ 3308429 h 6886834"/>
              <a:gd name="connsiteX67" fmla="*/ 7797313 w 8259374"/>
              <a:gd name="connsiteY67" fmla="*/ 3396839 h 6886834"/>
              <a:gd name="connsiteX68" fmla="*/ 7773161 w 8259374"/>
              <a:gd name="connsiteY68" fmla="*/ 3485579 h 6886834"/>
              <a:gd name="connsiteX69" fmla="*/ 7766211 w 8259374"/>
              <a:gd name="connsiteY69" fmla="*/ 3518293 h 6886834"/>
              <a:gd name="connsiteX70" fmla="*/ 7745911 w 8259374"/>
              <a:gd name="connsiteY70" fmla="*/ 3574027 h 6886834"/>
              <a:gd name="connsiteX71" fmla="*/ 7731711 w 8259374"/>
              <a:gd name="connsiteY71" fmla="*/ 3597957 h 6886834"/>
              <a:gd name="connsiteX72" fmla="*/ 7731931 w 8259374"/>
              <a:gd name="connsiteY72" fmla="*/ 3599279 h 6886834"/>
              <a:gd name="connsiteX73" fmla="*/ 7727934 w 8259374"/>
              <a:gd name="connsiteY73" fmla="*/ 3600530 h 6886834"/>
              <a:gd name="connsiteX74" fmla="*/ 7723086 w 8259374"/>
              <a:gd name="connsiteY74" fmla="*/ 3618656 h 6886834"/>
              <a:gd name="connsiteX75" fmla="*/ 7723183 w 8259374"/>
              <a:gd name="connsiteY75" fmla="*/ 3624109 h 6886834"/>
              <a:gd name="connsiteX76" fmla="*/ 7721433 w 8259374"/>
              <a:gd name="connsiteY76" fmla="*/ 3631477 h 6886834"/>
              <a:gd name="connsiteX77" fmla="*/ 7721107 w 8259374"/>
              <a:gd name="connsiteY77" fmla="*/ 3631566 h 6886834"/>
              <a:gd name="connsiteX78" fmla="*/ 7720023 w 8259374"/>
              <a:gd name="connsiteY78" fmla="*/ 3638646 h 6886834"/>
              <a:gd name="connsiteX79" fmla="*/ 7718284 w 8259374"/>
              <a:gd name="connsiteY79" fmla="*/ 3674452 h 6886834"/>
              <a:gd name="connsiteX80" fmla="*/ 7690982 w 8259374"/>
              <a:gd name="connsiteY80" fmla="*/ 3736938 h 6886834"/>
              <a:gd name="connsiteX81" fmla="*/ 7676256 w 8259374"/>
              <a:gd name="connsiteY81" fmla="*/ 3798824 h 6886834"/>
              <a:gd name="connsiteX82" fmla="*/ 7660693 w 8259374"/>
              <a:gd name="connsiteY82" fmla="*/ 3831494 h 6886834"/>
              <a:gd name="connsiteX83" fmla="*/ 7663160 w 8259374"/>
              <a:gd name="connsiteY83" fmla="*/ 3846592 h 6886834"/>
              <a:gd name="connsiteX84" fmla="*/ 7670656 w 8259374"/>
              <a:gd name="connsiteY84" fmla="*/ 3861012 h 6886834"/>
              <a:gd name="connsiteX85" fmla="*/ 7658717 w 8259374"/>
              <a:gd name="connsiteY85" fmla="*/ 3984488 h 6886834"/>
              <a:gd name="connsiteX86" fmla="*/ 7647310 w 8259374"/>
              <a:gd name="connsiteY86" fmla="*/ 4128022 h 6886834"/>
              <a:gd name="connsiteX87" fmla="*/ 7625542 w 8259374"/>
              <a:gd name="connsiteY87" fmla="*/ 4200927 h 6886834"/>
              <a:gd name="connsiteX88" fmla="*/ 7564296 w 8259374"/>
              <a:gd name="connsiteY88" fmla="*/ 4406358 h 6886834"/>
              <a:gd name="connsiteX89" fmla="*/ 7545443 w 8259374"/>
              <a:gd name="connsiteY89" fmla="*/ 4450977 h 6886834"/>
              <a:gd name="connsiteX90" fmla="*/ 7551356 w 8259374"/>
              <a:gd name="connsiteY90" fmla="*/ 4497587 h 6886834"/>
              <a:gd name="connsiteX91" fmla="*/ 7539248 w 8259374"/>
              <a:gd name="connsiteY91" fmla="*/ 4512174 h 6886834"/>
              <a:gd name="connsiteX92" fmla="*/ 7536915 w 8259374"/>
              <a:gd name="connsiteY92" fmla="*/ 4514607 h 6886834"/>
              <a:gd name="connsiteX93" fmla="*/ 7532945 w 8259374"/>
              <a:gd name="connsiteY93" fmla="*/ 4526105 h 6886834"/>
              <a:gd name="connsiteX94" fmla="*/ 7525110 w 8259374"/>
              <a:gd name="connsiteY94" fmla="*/ 4527155 h 6886834"/>
              <a:gd name="connsiteX95" fmla="*/ 7514322 w 8259374"/>
              <a:gd name="connsiteY95" fmla="*/ 4542888 h 6886834"/>
              <a:gd name="connsiteX96" fmla="*/ 7508890 w 8259374"/>
              <a:gd name="connsiteY96" fmla="*/ 4564659 h 6886834"/>
              <a:gd name="connsiteX97" fmla="*/ 7484766 w 8259374"/>
              <a:gd name="connsiteY97" fmla="*/ 4662900 h 6886834"/>
              <a:gd name="connsiteX98" fmla="*/ 7480757 w 8259374"/>
              <a:gd name="connsiteY98" fmla="*/ 4780069 h 6886834"/>
              <a:gd name="connsiteX99" fmla="*/ 7463238 w 8259374"/>
              <a:gd name="connsiteY99" fmla="*/ 4893471 h 6886834"/>
              <a:gd name="connsiteX100" fmla="*/ 7453970 w 8259374"/>
              <a:gd name="connsiteY100" fmla="*/ 5050627 h 6886834"/>
              <a:gd name="connsiteX101" fmla="*/ 7442086 w 8259374"/>
              <a:gd name="connsiteY101" fmla="*/ 5203264 h 6886834"/>
              <a:gd name="connsiteX102" fmla="*/ 7445255 w 8259374"/>
              <a:gd name="connsiteY102" fmla="*/ 5233387 h 6886834"/>
              <a:gd name="connsiteX103" fmla="*/ 7439091 w 8259374"/>
              <a:gd name="connsiteY103" fmla="*/ 5259154 h 6886834"/>
              <a:gd name="connsiteX104" fmla="*/ 7429912 w 8259374"/>
              <a:gd name="connsiteY104" fmla="*/ 5265022 h 6886834"/>
              <a:gd name="connsiteX105" fmla="*/ 7430227 w 8259374"/>
              <a:gd name="connsiteY105" fmla="*/ 5281569 h 6886834"/>
              <a:gd name="connsiteX106" fmla="*/ 7428455 w 8259374"/>
              <a:gd name="connsiteY106" fmla="*/ 5285943 h 6886834"/>
              <a:gd name="connsiteX107" fmla="*/ 7448546 w 8259374"/>
              <a:gd name="connsiteY107" fmla="*/ 5365322 h 6886834"/>
              <a:gd name="connsiteX108" fmla="*/ 7445531 w 8259374"/>
              <a:gd name="connsiteY108" fmla="*/ 5431552 h 6886834"/>
              <a:gd name="connsiteX109" fmla="*/ 7493272 w 8259374"/>
              <a:gd name="connsiteY109" fmla="*/ 5683109 h 6886834"/>
              <a:gd name="connsiteX110" fmla="*/ 7523482 w 8259374"/>
              <a:gd name="connsiteY110" fmla="*/ 5758758 h 6886834"/>
              <a:gd name="connsiteX111" fmla="*/ 7571560 w 8259374"/>
              <a:gd name="connsiteY111" fmla="*/ 6023059 h 6886834"/>
              <a:gd name="connsiteX112" fmla="*/ 7610840 w 8259374"/>
              <a:gd name="connsiteY112" fmla="*/ 6183806 h 6886834"/>
              <a:gd name="connsiteX113" fmla="*/ 7618403 w 8259374"/>
              <a:gd name="connsiteY113" fmla="*/ 6274847 h 6886834"/>
              <a:gd name="connsiteX114" fmla="*/ 7612141 w 8259374"/>
              <a:gd name="connsiteY114" fmla="*/ 6397934 h 6886834"/>
              <a:gd name="connsiteX115" fmla="*/ 7642700 w 8259374"/>
              <a:gd name="connsiteY115" fmla="*/ 6446110 h 6886834"/>
              <a:gd name="connsiteX116" fmla="*/ 7604154 w 8259374"/>
              <a:gd name="connsiteY116" fmla="*/ 6492650 h 6886834"/>
              <a:gd name="connsiteX117" fmla="*/ 7606744 w 8259374"/>
              <a:gd name="connsiteY117" fmla="*/ 6499348 h 6886834"/>
              <a:gd name="connsiteX118" fmla="*/ 7611195 w 8259374"/>
              <a:gd name="connsiteY118" fmla="*/ 6571637 h 6886834"/>
              <a:gd name="connsiteX119" fmla="*/ 7605227 w 8259374"/>
              <a:gd name="connsiteY119" fmla="*/ 6658275 h 6886834"/>
              <a:gd name="connsiteX120" fmla="*/ 7657027 w 8259374"/>
              <a:gd name="connsiteY120" fmla="*/ 6827947 h 6886834"/>
              <a:gd name="connsiteX121" fmla="*/ 7640052 w 8259374"/>
              <a:gd name="connsiteY121" fmla="*/ 6878653 h 6886834"/>
              <a:gd name="connsiteX122" fmla="*/ 3932627 w 8259374"/>
              <a:gd name="connsiteY122" fmla="*/ 6886834 h 6886834"/>
              <a:gd name="connsiteX123" fmla="*/ 3932627 w 8259374"/>
              <a:gd name="connsiteY123" fmla="*/ 6853072 h 6886834"/>
              <a:gd name="connsiteX124" fmla="*/ 0 w 8259374"/>
              <a:gd name="connsiteY124" fmla="*/ 6853072 h 6886834"/>
              <a:gd name="connsiteX125" fmla="*/ 0 w 8259374"/>
              <a:gd name="connsiteY125" fmla="*/ 0 h 6886834"/>
              <a:gd name="connsiteX0" fmla="*/ 0 w 8259374"/>
              <a:gd name="connsiteY0" fmla="*/ 0 h 6886834"/>
              <a:gd name="connsiteX1" fmla="*/ 8259374 w 8259374"/>
              <a:gd name="connsiteY1" fmla="*/ 4928 h 6886834"/>
              <a:gd name="connsiteX2" fmla="*/ 8259082 w 8259374"/>
              <a:gd name="connsiteY2" fmla="*/ 7032 h 6886834"/>
              <a:gd name="connsiteX3" fmla="*/ 8252923 w 8259374"/>
              <a:gd name="connsiteY3" fmla="*/ 30960 h 6886834"/>
              <a:gd name="connsiteX4" fmla="*/ 8213566 w 8259374"/>
              <a:gd name="connsiteY4" fmla="*/ 29154 h 6886834"/>
              <a:gd name="connsiteX5" fmla="*/ 8215843 w 8259374"/>
              <a:gd name="connsiteY5" fmla="*/ 67653 h 6886834"/>
              <a:gd name="connsiteX6" fmla="*/ 8217200 w 8259374"/>
              <a:gd name="connsiteY6" fmla="*/ 155058 h 6886834"/>
              <a:gd name="connsiteX7" fmla="*/ 8215915 w 8259374"/>
              <a:gd name="connsiteY7" fmla="*/ 163580 h 6886834"/>
              <a:gd name="connsiteX8" fmla="*/ 8209562 w 8259374"/>
              <a:gd name="connsiteY8" fmla="*/ 163412 h 6886834"/>
              <a:gd name="connsiteX9" fmla="*/ 8212690 w 8259374"/>
              <a:gd name="connsiteY9" fmla="*/ 184979 h 6886834"/>
              <a:gd name="connsiteX10" fmla="*/ 8206570 w 8259374"/>
              <a:gd name="connsiteY10" fmla="*/ 225577 h 6886834"/>
              <a:gd name="connsiteX11" fmla="*/ 8195588 w 8259374"/>
              <a:gd name="connsiteY11" fmla="*/ 246471 h 6886834"/>
              <a:gd name="connsiteX12" fmla="*/ 8177225 w 8259374"/>
              <a:gd name="connsiteY12" fmla="*/ 287658 h 6886834"/>
              <a:gd name="connsiteX13" fmla="*/ 8183500 w 8259374"/>
              <a:gd name="connsiteY13" fmla="*/ 323765 h 6886834"/>
              <a:gd name="connsiteX14" fmla="*/ 8119462 w 8259374"/>
              <a:gd name="connsiteY14" fmla="*/ 497784 h 6886834"/>
              <a:gd name="connsiteX15" fmla="*/ 8094729 w 8259374"/>
              <a:gd name="connsiteY15" fmla="*/ 589887 h 6886834"/>
              <a:gd name="connsiteX16" fmla="*/ 8087563 w 8259374"/>
              <a:gd name="connsiteY16" fmla="*/ 623853 h 6886834"/>
              <a:gd name="connsiteX17" fmla="*/ 8043783 w 8259374"/>
              <a:gd name="connsiteY17" fmla="*/ 727950 h 6886834"/>
              <a:gd name="connsiteX18" fmla="*/ 8043844 w 8259374"/>
              <a:gd name="connsiteY18" fmla="*/ 733618 h 6886834"/>
              <a:gd name="connsiteX19" fmla="*/ 8040591 w 8259374"/>
              <a:gd name="connsiteY19" fmla="*/ 748711 h 6886834"/>
              <a:gd name="connsiteX20" fmla="*/ 7991903 w 8259374"/>
              <a:gd name="connsiteY20" fmla="*/ 840589 h 6886834"/>
              <a:gd name="connsiteX21" fmla="*/ 7985537 w 8259374"/>
              <a:gd name="connsiteY21" fmla="*/ 849454 h 6886834"/>
              <a:gd name="connsiteX22" fmla="*/ 7984168 w 8259374"/>
              <a:gd name="connsiteY22" fmla="*/ 849670 h 6886834"/>
              <a:gd name="connsiteX23" fmla="*/ 7982421 w 8259374"/>
              <a:gd name="connsiteY23" fmla="*/ 885380 h 6886834"/>
              <a:gd name="connsiteX24" fmla="*/ 7979919 w 8259374"/>
              <a:gd name="connsiteY24" fmla="*/ 889343 h 6886834"/>
              <a:gd name="connsiteX25" fmla="*/ 7981684 w 8259374"/>
              <a:gd name="connsiteY25" fmla="*/ 913618 h 6886834"/>
              <a:gd name="connsiteX26" fmla="*/ 7981045 w 8259374"/>
              <a:gd name="connsiteY26" fmla="*/ 925626 h 6886834"/>
              <a:gd name="connsiteX27" fmla="*/ 7984059 w 8259374"/>
              <a:gd name="connsiteY27" fmla="*/ 930115 h 6886834"/>
              <a:gd name="connsiteX28" fmla="*/ 7981497 w 8259374"/>
              <a:gd name="connsiteY28" fmla="*/ 947284 h 6886834"/>
              <a:gd name="connsiteX29" fmla="*/ 7982366 w 8259374"/>
              <a:gd name="connsiteY29" fmla="*/ 964542 h 6886834"/>
              <a:gd name="connsiteX30" fmla="*/ 7967654 w 8259374"/>
              <a:gd name="connsiteY30" fmla="*/ 1039358 h 6886834"/>
              <a:gd name="connsiteX31" fmla="*/ 7965976 w 8259374"/>
              <a:gd name="connsiteY31" fmla="*/ 1206631 h 6886834"/>
              <a:gd name="connsiteX32" fmla="*/ 7905207 w 8259374"/>
              <a:gd name="connsiteY32" fmla="*/ 1492777 h 6886834"/>
              <a:gd name="connsiteX33" fmla="*/ 7860695 w 8259374"/>
              <a:gd name="connsiteY33" fmla="*/ 1592059 h 6886834"/>
              <a:gd name="connsiteX34" fmla="*/ 7866303 w 8259374"/>
              <a:gd name="connsiteY34" fmla="*/ 1640521 h 6886834"/>
              <a:gd name="connsiteX35" fmla="*/ 7854100 w 8259374"/>
              <a:gd name="connsiteY35" fmla="*/ 1655624 h 6886834"/>
              <a:gd name="connsiteX36" fmla="*/ 7851751 w 8259374"/>
              <a:gd name="connsiteY36" fmla="*/ 1658142 h 6886834"/>
              <a:gd name="connsiteX37" fmla="*/ 7847705 w 8259374"/>
              <a:gd name="connsiteY37" fmla="*/ 1670072 h 6886834"/>
              <a:gd name="connsiteX38" fmla="*/ 7839861 w 8259374"/>
              <a:gd name="connsiteY38" fmla="*/ 1671129 h 6886834"/>
              <a:gd name="connsiteX39" fmla="*/ 7840809 w 8259374"/>
              <a:gd name="connsiteY39" fmla="*/ 1732607 h 6886834"/>
              <a:gd name="connsiteX40" fmla="*/ 7868816 w 8259374"/>
              <a:gd name="connsiteY40" fmla="*/ 1805215 h 6886834"/>
              <a:gd name="connsiteX41" fmla="*/ 7869506 w 8259374"/>
              <a:gd name="connsiteY41" fmla="*/ 1845616 h 6886834"/>
              <a:gd name="connsiteX42" fmla="*/ 7864150 w 8259374"/>
              <a:gd name="connsiteY42" fmla="*/ 1850893 h 6886834"/>
              <a:gd name="connsiteX43" fmla="*/ 7886388 w 8259374"/>
              <a:gd name="connsiteY43" fmla="*/ 1909011 h 6886834"/>
              <a:gd name="connsiteX44" fmla="*/ 7875654 w 8259374"/>
              <a:gd name="connsiteY44" fmla="*/ 1989626 h 6886834"/>
              <a:gd name="connsiteX45" fmla="*/ 7860613 w 8259374"/>
              <a:gd name="connsiteY45" fmla="*/ 2049768 h 6886834"/>
              <a:gd name="connsiteX46" fmla="*/ 7855177 w 8259374"/>
              <a:gd name="connsiteY46" fmla="*/ 2083784 h 6886834"/>
              <a:gd name="connsiteX47" fmla="*/ 7847260 w 8259374"/>
              <a:gd name="connsiteY47" fmla="*/ 2172145 h 6886834"/>
              <a:gd name="connsiteX48" fmla="*/ 7853684 w 8259374"/>
              <a:gd name="connsiteY48" fmla="*/ 2278856 h 6886834"/>
              <a:gd name="connsiteX49" fmla="*/ 7844151 w 8259374"/>
              <a:gd name="connsiteY49" fmla="*/ 2398865 h 6886834"/>
              <a:gd name="connsiteX50" fmla="*/ 7836030 w 8259374"/>
              <a:gd name="connsiteY50" fmla="*/ 2447385 h 6886834"/>
              <a:gd name="connsiteX51" fmla="*/ 7844545 w 8259374"/>
              <a:gd name="connsiteY51" fmla="*/ 2559889 h 6886834"/>
              <a:gd name="connsiteX52" fmla="*/ 7862833 w 8259374"/>
              <a:gd name="connsiteY52" fmla="*/ 2767170 h 6886834"/>
              <a:gd name="connsiteX53" fmla="*/ 7863304 w 8259374"/>
              <a:gd name="connsiteY53" fmla="*/ 2860521 h 6886834"/>
              <a:gd name="connsiteX54" fmla="*/ 7876870 w 8259374"/>
              <a:gd name="connsiteY54" fmla="*/ 2956588 h 6886834"/>
              <a:gd name="connsiteX55" fmla="*/ 7872717 w 8259374"/>
              <a:gd name="connsiteY55" fmla="*/ 3028277 h 6886834"/>
              <a:gd name="connsiteX56" fmla="*/ 7874112 w 8259374"/>
              <a:gd name="connsiteY56" fmla="*/ 3044829 h 6886834"/>
              <a:gd name="connsiteX57" fmla="*/ 7878057 w 8259374"/>
              <a:gd name="connsiteY57" fmla="*/ 3047980 h 6886834"/>
              <a:gd name="connsiteX58" fmla="*/ 7892211 w 8259374"/>
              <a:gd name="connsiteY58" fmla="*/ 3118581 h 6886834"/>
              <a:gd name="connsiteX59" fmla="*/ 7870115 w 8259374"/>
              <a:gd name="connsiteY59" fmla="*/ 3128728 h 6886834"/>
              <a:gd name="connsiteX60" fmla="*/ 7853751 w 8259374"/>
              <a:gd name="connsiteY60" fmla="*/ 3194385 h 6886834"/>
              <a:gd name="connsiteX61" fmla="*/ 7860255 w 8259374"/>
              <a:gd name="connsiteY61" fmla="*/ 3229104 h 6886834"/>
              <a:gd name="connsiteX62" fmla="*/ 7860820 w 8259374"/>
              <a:gd name="connsiteY62" fmla="*/ 3236205 h 6886834"/>
              <a:gd name="connsiteX63" fmla="*/ 7860524 w 8259374"/>
              <a:gd name="connsiteY63" fmla="*/ 3236392 h 6886834"/>
              <a:gd name="connsiteX64" fmla="*/ 7860507 w 8259374"/>
              <a:gd name="connsiteY64" fmla="*/ 3243975 h 6886834"/>
              <a:gd name="connsiteX65" fmla="*/ 7861849 w 8259374"/>
              <a:gd name="connsiteY65" fmla="*/ 3249149 h 6886834"/>
              <a:gd name="connsiteX66" fmla="*/ 7825440 w 8259374"/>
              <a:gd name="connsiteY66" fmla="*/ 3308429 h 6886834"/>
              <a:gd name="connsiteX67" fmla="*/ 7797313 w 8259374"/>
              <a:gd name="connsiteY67" fmla="*/ 3396839 h 6886834"/>
              <a:gd name="connsiteX68" fmla="*/ 7773161 w 8259374"/>
              <a:gd name="connsiteY68" fmla="*/ 3485579 h 6886834"/>
              <a:gd name="connsiteX69" fmla="*/ 7766211 w 8259374"/>
              <a:gd name="connsiteY69" fmla="*/ 3518293 h 6886834"/>
              <a:gd name="connsiteX70" fmla="*/ 7745911 w 8259374"/>
              <a:gd name="connsiteY70" fmla="*/ 3574027 h 6886834"/>
              <a:gd name="connsiteX71" fmla="*/ 7731711 w 8259374"/>
              <a:gd name="connsiteY71" fmla="*/ 3597957 h 6886834"/>
              <a:gd name="connsiteX72" fmla="*/ 7731931 w 8259374"/>
              <a:gd name="connsiteY72" fmla="*/ 3599279 h 6886834"/>
              <a:gd name="connsiteX73" fmla="*/ 7727934 w 8259374"/>
              <a:gd name="connsiteY73" fmla="*/ 3600530 h 6886834"/>
              <a:gd name="connsiteX74" fmla="*/ 7723086 w 8259374"/>
              <a:gd name="connsiteY74" fmla="*/ 3618656 h 6886834"/>
              <a:gd name="connsiteX75" fmla="*/ 7723183 w 8259374"/>
              <a:gd name="connsiteY75" fmla="*/ 3624109 h 6886834"/>
              <a:gd name="connsiteX76" fmla="*/ 7721433 w 8259374"/>
              <a:gd name="connsiteY76" fmla="*/ 3631477 h 6886834"/>
              <a:gd name="connsiteX77" fmla="*/ 7721107 w 8259374"/>
              <a:gd name="connsiteY77" fmla="*/ 3631566 h 6886834"/>
              <a:gd name="connsiteX78" fmla="*/ 7720023 w 8259374"/>
              <a:gd name="connsiteY78" fmla="*/ 3638646 h 6886834"/>
              <a:gd name="connsiteX79" fmla="*/ 7718284 w 8259374"/>
              <a:gd name="connsiteY79" fmla="*/ 3674452 h 6886834"/>
              <a:gd name="connsiteX80" fmla="*/ 7690982 w 8259374"/>
              <a:gd name="connsiteY80" fmla="*/ 3736938 h 6886834"/>
              <a:gd name="connsiteX81" fmla="*/ 7676256 w 8259374"/>
              <a:gd name="connsiteY81" fmla="*/ 3798824 h 6886834"/>
              <a:gd name="connsiteX82" fmla="*/ 7660693 w 8259374"/>
              <a:gd name="connsiteY82" fmla="*/ 3831494 h 6886834"/>
              <a:gd name="connsiteX83" fmla="*/ 7663160 w 8259374"/>
              <a:gd name="connsiteY83" fmla="*/ 3846592 h 6886834"/>
              <a:gd name="connsiteX84" fmla="*/ 7670656 w 8259374"/>
              <a:gd name="connsiteY84" fmla="*/ 3861012 h 6886834"/>
              <a:gd name="connsiteX85" fmla="*/ 7658717 w 8259374"/>
              <a:gd name="connsiteY85" fmla="*/ 3984488 h 6886834"/>
              <a:gd name="connsiteX86" fmla="*/ 7647310 w 8259374"/>
              <a:gd name="connsiteY86" fmla="*/ 4128022 h 6886834"/>
              <a:gd name="connsiteX87" fmla="*/ 7625542 w 8259374"/>
              <a:gd name="connsiteY87" fmla="*/ 4200927 h 6886834"/>
              <a:gd name="connsiteX88" fmla="*/ 7564296 w 8259374"/>
              <a:gd name="connsiteY88" fmla="*/ 4406358 h 6886834"/>
              <a:gd name="connsiteX89" fmla="*/ 7545443 w 8259374"/>
              <a:gd name="connsiteY89" fmla="*/ 4450977 h 6886834"/>
              <a:gd name="connsiteX90" fmla="*/ 7551356 w 8259374"/>
              <a:gd name="connsiteY90" fmla="*/ 4497587 h 6886834"/>
              <a:gd name="connsiteX91" fmla="*/ 7539248 w 8259374"/>
              <a:gd name="connsiteY91" fmla="*/ 4512174 h 6886834"/>
              <a:gd name="connsiteX92" fmla="*/ 7536915 w 8259374"/>
              <a:gd name="connsiteY92" fmla="*/ 4514607 h 6886834"/>
              <a:gd name="connsiteX93" fmla="*/ 7532945 w 8259374"/>
              <a:gd name="connsiteY93" fmla="*/ 4526105 h 6886834"/>
              <a:gd name="connsiteX94" fmla="*/ 7525110 w 8259374"/>
              <a:gd name="connsiteY94" fmla="*/ 4527155 h 6886834"/>
              <a:gd name="connsiteX95" fmla="*/ 7514322 w 8259374"/>
              <a:gd name="connsiteY95" fmla="*/ 4542888 h 6886834"/>
              <a:gd name="connsiteX96" fmla="*/ 7508890 w 8259374"/>
              <a:gd name="connsiteY96" fmla="*/ 4564659 h 6886834"/>
              <a:gd name="connsiteX97" fmla="*/ 7484766 w 8259374"/>
              <a:gd name="connsiteY97" fmla="*/ 4662900 h 6886834"/>
              <a:gd name="connsiteX98" fmla="*/ 7480757 w 8259374"/>
              <a:gd name="connsiteY98" fmla="*/ 4780069 h 6886834"/>
              <a:gd name="connsiteX99" fmla="*/ 7463238 w 8259374"/>
              <a:gd name="connsiteY99" fmla="*/ 4893471 h 6886834"/>
              <a:gd name="connsiteX100" fmla="*/ 7453970 w 8259374"/>
              <a:gd name="connsiteY100" fmla="*/ 5050627 h 6886834"/>
              <a:gd name="connsiteX101" fmla="*/ 7442086 w 8259374"/>
              <a:gd name="connsiteY101" fmla="*/ 5203264 h 6886834"/>
              <a:gd name="connsiteX102" fmla="*/ 7445255 w 8259374"/>
              <a:gd name="connsiteY102" fmla="*/ 5233387 h 6886834"/>
              <a:gd name="connsiteX103" fmla="*/ 7439091 w 8259374"/>
              <a:gd name="connsiteY103" fmla="*/ 5259154 h 6886834"/>
              <a:gd name="connsiteX104" fmla="*/ 7429912 w 8259374"/>
              <a:gd name="connsiteY104" fmla="*/ 5265022 h 6886834"/>
              <a:gd name="connsiteX105" fmla="*/ 7430227 w 8259374"/>
              <a:gd name="connsiteY105" fmla="*/ 5281569 h 6886834"/>
              <a:gd name="connsiteX106" fmla="*/ 7428455 w 8259374"/>
              <a:gd name="connsiteY106" fmla="*/ 5285943 h 6886834"/>
              <a:gd name="connsiteX107" fmla="*/ 7448546 w 8259374"/>
              <a:gd name="connsiteY107" fmla="*/ 5365322 h 6886834"/>
              <a:gd name="connsiteX108" fmla="*/ 7445531 w 8259374"/>
              <a:gd name="connsiteY108" fmla="*/ 5431552 h 6886834"/>
              <a:gd name="connsiteX109" fmla="*/ 7493272 w 8259374"/>
              <a:gd name="connsiteY109" fmla="*/ 5683109 h 6886834"/>
              <a:gd name="connsiteX110" fmla="*/ 7523482 w 8259374"/>
              <a:gd name="connsiteY110" fmla="*/ 5758758 h 6886834"/>
              <a:gd name="connsiteX111" fmla="*/ 7571560 w 8259374"/>
              <a:gd name="connsiteY111" fmla="*/ 6023059 h 6886834"/>
              <a:gd name="connsiteX112" fmla="*/ 7610840 w 8259374"/>
              <a:gd name="connsiteY112" fmla="*/ 6183806 h 6886834"/>
              <a:gd name="connsiteX113" fmla="*/ 7618403 w 8259374"/>
              <a:gd name="connsiteY113" fmla="*/ 6274847 h 6886834"/>
              <a:gd name="connsiteX114" fmla="*/ 7612141 w 8259374"/>
              <a:gd name="connsiteY114" fmla="*/ 6397934 h 6886834"/>
              <a:gd name="connsiteX115" fmla="*/ 7642700 w 8259374"/>
              <a:gd name="connsiteY115" fmla="*/ 6446110 h 6886834"/>
              <a:gd name="connsiteX116" fmla="*/ 7604154 w 8259374"/>
              <a:gd name="connsiteY116" fmla="*/ 6492650 h 6886834"/>
              <a:gd name="connsiteX117" fmla="*/ 7606744 w 8259374"/>
              <a:gd name="connsiteY117" fmla="*/ 6499348 h 6886834"/>
              <a:gd name="connsiteX118" fmla="*/ 7611195 w 8259374"/>
              <a:gd name="connsiteY118" fmla="*/ 6571637 h 6886834"/>
              <a:gd name="connsiteX119" fmla="*/ 7605227 w 8259374"/>
              <a:gd name="connsiteY119" fmla="*/ 6658275 h 6886834"/>
              <a:gd name="connsiteX120" fmla="*/ 7657027 w 8259374"/>
              <a:gd name="connsiteY120" fmla="*/ 6827947 h 6886834"/>
              <a:gd name="connsiteX121" fmla="*/ 7640052 w 8259374"/>
              <a:gd name="connsiteY121" fmla="*/ 6878653 h 6886834"/>
              <a:gd name="connsiteX122" fmla="*/ 3932627 w 8259374"/>
              <a:gd name="connsiteY122" fmla="*/ 6886834 h 6886834"/>
              <a:gd name="connsiteX123" fmla="*/ 0 w 8259374"/>
              <a:gd name="connsiteY123" fmla="*/ 6853072 h 6886834"/>
              <a:gd name="connsiteX124" fmla="*/ 0 w 8259374"/>
              <a:gd name="connsiteY124" fmla="*/ 0 h 6886834"/>
              <a:gd name="connsiteX0" fmla="*/ 0 w 8259374"/>
              <a:gd name="connsiteY0" fmla="*/ 0 h 6878653"/>
              <a:gd name="connsiteX1" fmla="*/ 8259374 w 8259374"/>
              <a:gd name="connsiteY1" fmla="*/ 4928 h 6878653"/>
              <a:gd name="connsiteX2" fmla="*/ 8259082 w 8259374"/>
              <a:gd name="connsiteY2" fmla="*/ 7032 h 6878653"/>
              <a:gd name="connsiteX3" fmla="*/ 8252923 w 8259374"/>
              <a:gd name="connsiteY3" fmla="*/ 30960 h 6878653"/>
              <a:gd name="connsiteX4" fmla="*/ 8213566 w 8259374"/>
              <a:gd name="connsiteY4" fmla="*/ 29154 h 6878653"/>
              <a:gd name="connsiteX5" fmla="*/ 8215843 w 8259374"/>
              <a:gd name="connsiteY5" fmla="*/ 67653 h 6878653"/>
              <a:gd name="connsiteX6" fmla="*/ 8217200 w 8259374"/>
              <a:gd name="connsiteY6" fmla="*/ 155058 h 6878653"/>
              <a:gd name="connsiteX7" fmla="*/ 8215915 w 8259374"/>
              <a:gd name="connsiteY7" fmla="*/ 163580 h 6878653"/>
              <a:gd name="connsiteX8" fmla="*/ 8209562 w 8259374"/>
              <a:gd name="connsiteY8" fmla="*/ 163412 h 6878653"/>
              <a:gd name="connsiteX9" fmla="*/ 8212690 w 8259374"/>
              <a:gd name="connsiteY9" fmla="*/ 184979 h 6878653"/>
              <a:gd name="connsiteX10" fmla="*/ 8206570 w 8259374"/>
              <a:gd name="connsiteY10" fmla="*/ 225577 h 6878653"/>
              <a:gd name="connsiteX11" fmla="*/ 8195588 w 8259374"/>
              <a:gd name="connsiteY11" fmla="*/ 246471 h 6878653"/>
              <a:gd name="connsiteX12" fmla="*/ 8177225 w 8259374"/>
              <a:gd name="connsiteY12" fmla="*/ 287658 h 6878653"/>
              <a:gd name="connsiteX13" fmla="*/ 8183500 w 8259374"/>
              <a:gd name="connsiteY13" fmla="*/ 323765 h 6878653"/>
              <a:gd name="connsiteX14" fmla="*/ 8119462 w 8259374"/>
              <a:gd name="connsiteY14" fmla="*/ 497784 h 6878653"/>
              <a:gd name="connsiteX15" fmla="*/ 8094729 w 8259374"/>
              <a:gd name="connsiteY15" fmla="*/ 589887 h 6878653"/>
              <a:gd name="connsiteX16" fmla="*/ 8087563 w 8259374"/>
              <a:gd name="connsiteY16" fmla="*/ 623853 h 6878653"/>
              <a:gd name="connsiteX17" fmla="*/ 8043783 w 8259374"/>
              <a:gd name="connsiteY17" fmla="*/ 727950 h 6878653"/>
              <a:gd name="connsiteX18" fmla="*/ 8043844 w 8259374"/>
              <a:gd name="connsiteY18" fmla="*/ 733618 h 6878653"/>
              <a:gd name="connsiteX19" fmla="*/ 8040591 w 8259374"/>
              <a:gd name="connsiteY19" fmla="*/ 748711 h 6878653"/>
              <a:gd name="connsiteX20" fmla="*/ 7991903 w 8259374"/>
              <a:gd name="connsiteY20" fmla="*/ 840589 h 6878653"/>
              <a:gd name="connsiteX21" fmla="*/ 7985537 w 8259374"/>
              <a:gd name="connsiteY21" fmla="*/ 849454 h 6878653"/>
              <a:gd name="connsiteX22" fmla="*/ 7984168 w 8259374"/>
              <a:gd name="connsiteY22" fmla="*/ 849670 h 6878653"/>
              <a:gd name="connsiteX23" fmla="*/ 7982421 w 8259374"/>
              <a:gd name="connsiteY23" fmla="*/ 885380 h 6878653"/>
              <a:gd name="connsiteX24" fmla="*/ 7979919 w 8259374"/>
              <a:gd name="connsiteY24" fmla="*/ 889343 h 6878653"/>
              <a:gd name="connsiteX25" fmla="*/ 7981684 w 8259374"/>
              <a:gd name="connsiteY25" fmla="*/ 913618 h 6878653"/>
              <a:gd name="connsiteX26" fmla="*/ 7981045 w 8259374"/>
              <a:gd name="connsiteY26" fmla="*/ 925626 h 6878653"/>
              <a:gd name="connsiteX27" fmla="*/ 7984059 w 8259374"/>
              <a:gd name="connsiteY27" fmla="*/ 930115 h 6878653"/>
              <a:gd name="connsiteX28" fmla="*/ 7981497 w 8259374"/>
              <a:gd name="connsiteY28" fmla="*/ 947284 h 6878653"/>
              <a:gd name="connsiteX29" fmla="*/ 7982366 w 8259374"/>
              <a:gd name="connsiteY29" fmla="*/ 964542 h 6878653"/>
              <a:gd name="connsiteX30" fmla="*/ 7967654 w 8259374"/>
              <a:gd name="connsiteY30" fmla="*/ 1039358 h 6878653"/>
              <a:gd name="connsiteX31" fmla="*/ 7965976 w 8259374"/>
              <a:gd name="connsiteY31" fmla="*/ 1206631 h 6878653"/>
              <a:gd name="connsiteX32" fmla="*/ 7905207 w 8259374"/>
              <a:gd name="connsiteY32" fmla="*/ 1492777 h 6878653"/>
              <a:gd name="connsiteX33" fmla="*/ 7860695 w 8259374"/>
              <a:gd name="connsiteY33" fmla="*/ 1592059 h 6878653"/>
              <a:gd name="connsiteX34" fmla="*/ 7866303 w 8259374"/>
              <a:gd name="connsiteY34" fmla="*/ 1640521 h 6878653"/>
              <a:gd name="connsiteX35" fmla="*/ 7854100 w 8259374"/>
              <a:gd name="connsiteY35" fmla="*/ 1655624 h 6878653"/>
              <a:gd name="connsiteX36" fmla="*/ 7851751 w 8259374"/>
              <a:gd name="connsiteY36" fmla="*/ 1658142 h 6878653"/>
              <a:gd name="connsiteX37" fmla="*/ 7847705 w 8259374"/>
              <a:gd name="connsiteY37" fmla="*/ 1670072 h 6878653"/>
              <a:gd name="connsiteX38" fmla="*/ 7839861 w 8259374"/>
              <a:gd name="connsiteY38" fmla="*/ 1671129 h 6878653"/>
              <a:gd name="connsiteX39" fmla="*/ 7840809 w 8259374"/>
              <a:gd name="connsiteY39" fmla="*/ 1732607 h 6878653"/>
              <a:gd name="connsiteX40" fmla="*/ 7868816 w 8259374"/>
              <a:gd name="connsiteY40" fmla="*/ 1805215 h 6878653"/>
              <a:gd name="connsiteX41" fmla="*/ 7869506 w 8259374"/>
              <a:gd name="connsiteY41" fmla="*/ 1845616 h 6878653"/>
              <a:gd name="connsiteX42" fmla="*/ 7864150 w 8259374"/>
              <a:gd name="connsiteY42" fmla="*/ 1850893 h 6878653"/>
              <a:gd name="connsiteX43" fmla="*/ 7886388 w 8259374"/>
              <a:gd name="connsiteY43" fmla="*/ 1909011 h 6878653"/>
              <a:gd name="connsiteX44" fmla="*/ 7875654 w 8259374"/>
              <a:gd name="connsiteY44" fmla="*/ 1989626 h 6878653"/>
              <a:gd name="connsiteX45" fmla="*/ 7860613 w 8259374"/>
              <a:gd name="connsiteY45" fmla="*/ 2049768 h 6878653"/>
              <a:gd name="connsiteX46" fmla="*/ 7855177 w 8259374"/>
              <a:gd name="connsiteY46" fmla="*/ 2083784 h 6878653"/>
              <a:gd name="connsiteX47" fmla="*/ 7847260 w 8259374"/>
              <a:gd name="connsiteY47" fmla="*/ 2172145 h 6878653"/>
              <a:gd name="connsiteX48" fmla="*/ 7853684 w 8259374"/>
              <a:gd name="connsiteY48" fmla="*/ 2278856 h 6878653"/>
              <a:gd name="connsiteX49" fmla="*/ 7844151 w 8259374"/>
              <a:gd name="connsiteY49" fmla="*/ 2398865 h 6878653"/>
              <a:gd name="connsiteX50" fmla="*/ 7836030 w 8259374"/>
              <a:gd name="connsiteY50" fmla="*/ 2447385 h 6878653"/>
              <a:gd name="connsiteX51" fmla="*/ 7844545 w 8259374"/>
              <a:gd name="connsiteY51" fmla="*/ 2559889 h 6878653"/>
              <a:gd name="connsiteX52" fmla="*/ 7862833 w 8259374"/>
              <a:gd name="connsiteY52" fmla="*/ 2767170 h 6878653"/>
              <a:gd name="connsiteX53" fmla="*/ 7863304 w 8259374"/>
              <a:gd name="connsiteY53" fmla="*/ 2860521 h 6878653"/>
              <a:gd name="connsiteX54" fmla="*/ 7876870 w 8259374"/>
              <a:gd name="connsiteY54" fmla="*/ 2956588 h 6878653"/>
              <a:gd name="connsiteX55" fmla="*/ 7872717 w 8259374"/>
              <a:gd name="connsiteY55" fmla="*/ 3028277 h 6878653"/>
              <a:gd name="connsiteX56" fmla="*/ 7874112 w 8259374"/>
              <a:gd name="connsiteY56" fmla="*/ 3044829 h 6878653"/>
              <a:gd name="connsiteX57" fmla="*/ 7878057 w 8259374"/>
              <a:gd name="connsiteY57" fmla="*/ 3047980 h 6878653"/>
              <a:gd name="connsiteX58" fmla="*/ 7892211 w 8259374"/>
              <a:gd name="connsiteY58" fmla="*/ 3118581 h 6878653"/>
              <a:gd name="connsiteX59" fmla="*/ 7870115 w 8259374"/>
              <a:gd name="connsiteY59" fmla="*/ 3128728 h 6878653"/>
              <a:gd name="connsiteX60" fmla="*/ 7853751 w 8259374"/>
              <a:gd name="connsiteY60" fmla="*/ 3194385 h 6878653"/>
              <a:gd name="connsiteX61" fmla="*/ 7860255 w 8259374"/>
              <a:gd name="connsiteY61" fmla="*/ 3229104 h 6878653"/>
              <a:gd name="connsiteX62" fmla="*/ 7860820 w 8259374"/>
              <a:gd name="connsiteY62" fmla="*/ 3236205 h 6878653"/>
              <a:gd name="connsiteX63" fmla="*/ 7860524 w 8259374"/>
              <a:gd name="connsiteY63" fmla="*/ 3236392 h 6878653"/>
              <a:gd name="connsiteX64" fmla="*/ 7860507 w 8259374"/>
              <a:gd name="connsiteY64" fmla="*/ 3243975 h 6878653"/>
              <a:gd name="connsiteX65" fmla="*/ 7861849 w 8259374"/>
              <a:gd name="connsiteY65" fmla="*/ 3249149 h 6878653"/>
              <a:gd name="connsiteX66" fmla="*/ 7825440 w 8259374"/>
              <a:gd name="connsiteY66" fmla="*/ 3308429 h 6878653"/>
              <a:gd name="connsiteX67" fmla="*/ 7797313 w 8259374"/>
              <a:gd name="connsiteY67" fmla="*/ 3396839 h 6878653"/>
              <a:gd name="connsiteX68" fmla="*/ 7773161 w 8259374"/>
              <a:gd name="connsiteY68" fmla="*/ 3485579 h 6878653"/>
              <a:gd name="connsiteX69" fmla="*/ 7766211 w 8259374"/>
              <a:gd name="connsiteY69" fmla="*/ 3518293 h 6878653"/>
              <a:gd name="connsiteX70" fmla="*/ 7745911 w 8259374"/>
              <a:gd name="connsiteY70" fmla="*/ 3574027 h 6878653"/>
              <a:gd name="connsiteX71" fmla="*/ 7731711 w 8259374"/>
              <a:gd name="connsiteY71" fmla="*/ 3597957 h 6878653"/>
              <a:gd name="connsiteX72" fmla="*/ 7731931 w 8259374"/>
              <a:gd name="connsiteY72" fmla="*/ 3599279 h 6878653"/>
              <a:gd name="connsiteX73" fmla="*/ 7727934 w 8259374"/>
              <a:gd name="connsiteY73" fmla="*/ 3600530 h 6878653"/>
              <a:gd name="connsiteX74" fmla="*/ 7723086 w 8259374"/>
              <a:gd name="connsiteY74" fmla="*/ 3618656 h 6878653"/>
              <a:gd name="connsiteX75" fmla="*/ 7723183 w 8259374"/>
              <a:gd name="connsiteY75" fmla="*/ 3624109 h 6878653"/>
              <a:gd name="connsiteX76" fmla="*/ 7721433 w 8259374"/>
              <a:gd name="connsiteY76" fmla="*/ 3631477 h 6878653"/>
              <a:gd name="connsiteX77" fmla="*/ 7721107 w 8259374"/>
              <a:gd name="connsiteY77" fmla="*/ 3631566 h 6878653"/>
              <a:gd name="connsiteX78" fmla="*/ 7720023 w 8259374"/>
              <a:gd name="connsiteY78" fmla="*/ 3638646 h 6878653"/>
              <a:gd name="connsiteX79" fmla="*/ 7718284 w 8259374"/>
              <a:gd name="connsiteY79" fmla="*/ 3674452 h 6878653"/>
              <a:gd name="connsiteX80" fmla="*/ 7690982 w 8259374"/>
              <a:gd name="connsiteY80" fmla="*/ 3736938 h 6878653"/>
              <a:gd name="connsiteX81" fmla="*/ 7676256 w 8259374"/>
              <a:gd name="connsiteY81" fmla="*/ 3798824 h 6878653"/>
              <a:gd name="connsiteX82" fmla="*/ 7660693 w 8259374"/>
              <a:gd name="connsiteY82" fmla="*/ 3831494 h 6878653"/>
              <a:gd name="connsiteX83" fmla="*/ 7663160 w 8259374"/>
              <a:gd name="connsiteY83" fmla="*/ 3846592 h 6878653"/>
              <a:gd name="connsiteX84" fmla="*/ 7670656 w 8259374"/>
              <a:gd name="connsiteY84" fmla="*/ 3861012 h 6878653"/>
              <a:gd name="connsiteX85" fmla="*/ 7658717 w 8259374"/>
              <a:gd name="connsiteY85" fmla="*/ 3984488 h 6878653"/>
              <a:gd name="connsiteX86" fmla="*/ 7647310 w 8259374"/>
              <a:gd name="connsiteY86" fmla="*/ 4128022 h 6878653"/>
              <a:gd name="connsiteX87" fmla="*/ 7625542 w 8259374"/>
              <a:gd name="connsiteY87" fmla="*/ 4200927 h 6878653"/>
              <a:gd name="connsiteX88" fmla="*/ 7564296 w 8259374"/>
              <a:gd name="connsiteY88" fmla="*/ 4406358 h 6878653"/>
              <a:gd name="connsiteX89" fmla="*/ 7545443 w 8259374"/>
              <a:gd name="connsiteY89" fmla="*/ 4450977 h 6878653"/>
              <a:gd name="connsiteX90" fmla="*/ 7551356 w 8259374"/>
              <a:gd name="connsiteY90" fmla="*/ 4497587 h 6878653"/>
              <a:gd name="connsiteX91" fmla="*/ 7539248 w 8259374"/>
              <a:gd name="connsiteY91" fmla="*/ 4512174 h 6878653"/>
              <a:gd name="connsiteX92" fmla="*/ 7536915 w 8259374"/>
              <a:gd name="connsiteY92" fmla="*/ 4514607 h 6878653"/>
              <a:gd name="connsiteX93" fmla="*/ 7532945 w 8259374"/>
              <a:gd name="connsiteY93" fmla="*/ 4526105 h 6878653"/>
              <a:gd name="connsiteX94" fmla="*/ 7525110 w 8259374"/>
              <a:gd name="connsiteY94" fmla="*/ 4527155 h 6878653"/>
              <a:gd name="connsiteX95" fmla="*/ 7514322 w 8259374"/>
              <a:gd name="connsiteY95" fmla="*/ 4542888 h 6878653"/>
              <a:gd name="connsiteX96" fmla="*/ 7508890 w 8259374"/>
              <a:gd name="connsiteY96" fmla="*/ 4564659 h 6878653"/>
              <a:gd name="connsiteX97" fmla="*/ 7484766 w 8259374"/>
              <a:gd name="connsiteY97" fmla="*/ 4662900 h 6878653"/>
              <a:gd name="connsiteX98" fmla="*/ 7480757 w 8259374"/>
              <a:gd name="connsiteY98" fmla="*/ 4780069 h 6878653"/>
              <a:gd name="connsiteX99" fmla="*/ 7463238 w 8259374"/>
              <a:gd name="connsiteY99" fmla="*/ 4893471 h 6878653"/>
              <a:gd name="connsiteX100" fmla="*/ 7453970 w 8259374"/>
              <a:gd name="connsiteY100" fmla="*/ 5050627 h 6878653"/>
              <a:gd name="connsiteX101" fmla="*/ 7442086 w 8259374"/>
              <a:gd name="connsiteY101" fmla="*/ 5203264 h 6878653"/>
              <a:gd name="connsiteX102" fmla="*/ 7445255 w 8259374"/>
              <a:gd name="connsiteY102" fmla="*/ 5233387 h 6878653"/>
              <a:gd name="connsiteX103" fmla="*/ 7439091 w 8259374"/>
              <a:gd name="connsiteY103" fmla="*/ 5259154 h 6878653"/>
              <a:gd name="connsiteX104" fmla="*/ 7429912 w 8259374"/>
              <a:gd name="connsiteY104" fmla="*/ 5265022 h 6878653"/>
              <a:gd name="connsiteX105" fmla="*/ 7430227 w 8259374"/>
              <a:gd name="connsiteY105" fmla="*/ 5281569 h 6878653"/>
              <a:gd name="connsiteX106" fmla="*/ 7428455 w 8259374"/>
              <a:gd name="connsiteY106" fmla="*/ 5285943 h 6878653"/>
              <a:gd name="connsiteX107" fmla="*/ 7448546 w 8259374"/>
              <a:gd name="connsiteY107" fmla="*/ 5365322 h 6878653"/>
              <a:gd name="connsiteX108" fmla="*/ 7445531 w 8259374"/>
              <a:gd name="connsiteY108" fmla="*/ 5431552 h 6878653"/>
              <a:gd name="connsiteX109" fmla="*/ 7493272 w 8259374"/>
              <a:gd name="connsiteY109" fmla="*/ 5683109 h 6878653"/>
              <a:gd name="connsiteX110" fmla="*/ 7523482 w 8259374"/>
              <a:gd name="connsiteY110" fmla="*/ 5758758 h 6878653"/>
              <a:gd name="connsiteX111" fmla="*/ 7571560 w 8259374"/>
              <a:gd name="connsiteY111" fmla="*/ 6023059 h 6878653"/>
              <a:gd name="connsiteX112" fmla="*/ 7610840 w 8259374"/>
              <a:gd name="connsiteY112" fmla="*/ 6183806 h 6878653"/>
              <a:gd name="connsiteX113" fmla="*/ 7618403 w 8259374"/>
              <a:gd name="connsiteY113" fmla="*/ 6274847 h 6878653"/>
              <a:gd name="connsiteX114" fmla="*/ 7612141 w 8259374"/>
              <a:gd name="connsiteY114" fmla="*/ 6397934 h 6878653"/>
              <a:gd name="connsiteX115" fmla="*/ 7642700 w 8259374"/>
              <a:gd name="connsiteY115" fmla="*/ 6446110 h 6878653"/>
              <a:gd name="connsiteX116" fmla="*/ 7604154 w 8259374"/>
              <a:gd name="connsiteY116" fmla="*/ 6492650 h 6878653"/>
              <a:gd name="connsiteX117" fmla="*/ 7606744 w 8259374"/>
              <a:gd name="connsiteY117" fmla="*/ 6499348 h 6878653"/>
              <a:gd name="connsiteX118" fmla="*/ 7611195 w 8259374"/>
              <a:gd name="connsiteY118" fmla="*/ 6571637 h 6878653"/>
              <a:gd name="connsiteX119" fmla="*/ 7605227 w 8259374"/>
              <a:gd name="connsiteY119" fmla="*/ 6658275 h 6878653"/>
              <a:gd name="connsiteX120" fmla="*/ 7657027 w 8259374"/>
              <a:gd name="connsiteY120" fmla="*/ 6827947 h 6878653"/>
              <a:gd name="connsiteX121" fmla="*/ 7640052 w 8259374"/>
              <a:gd name="connsiteY121" fmla="*/ 6878653 h 6878653"/>
              <a:gd name="connsiteX122" fmla="*/ 0 w 8259374"/>
              <a:gd name="connsiteY122" fmla="*/ 6853072 h 6878653"/>
              <a:gd name="connsiteX123" fmla="*/ 0 w 8259374"/>
              <a:gd name="connsiteY123" fmla="*/ 0 h 6878653"/>
              <a:gd name="connsiteX0" fmla="*/ 0 w 8259374"/>
              <a:gd name="connsiteY0" fmla="*/ 0 h 6864138"/>
              <a:gd name="connsiteX1" fmla="*/ 8259374 w 8259374"/>
              <a:gd name="connsiteY1" fmla="*/ 4928 h 6864138"/>
              <a:gd name="connsiteX2" fmla="*/ 8259082 w 8259374"/>
              <a:gd name="connsiteY2" fmla="*/ 7032 h 6864138"/>
              <a:gd name="connsiteX3" fmla="*/ 8252923 w 8259374"/>
              <a:gd name="connsiteY3" fmla="*/ 30960 h 6864138"/>
              <a:gd name="connsiteX4" fmla="*/ 8213566 w 8259374"/>
              <a:gd name="connsiteY4" fmla="*/ 29154 h 6864138"/>
              <a:gd name="connsiteX5" fmla="*/ 8215843 w 8259374"/>
              <a:gd name="connsiteY5" fmla="*/ 67653 h 6864138"/>
              <a:gd name="connsiteX6" fmla="*/ 8217200 w 8259374"/>
              <a:gd name="connsiteY6" fmla="*/ 155058 h 6864138"/>
              <a:gd name="connsiteX7" fmla="*/ 8215915 w 8259374"/>
              <a:gd name="connsiteY7" fmla="*/ 163580 h 6864138"/>
              <a:gd name="connsiteX8" fmla="*/ 8209562 w 8259374"/>
              <a:gd name="connsiteY8" fmla="*/ 163412 h 6864138"/>
              <a:gd name="connsiteX9" fmla="*/ 8212690 w 8259374"/>
              <a:gd name="connsiteY9" fmla="*/ 184979 h 6864138"/>
              <a:gd name="connsiteX10" fmla="*/ 8206570 w 8259374"/>
              <a:gd name="connsiteY10" fmla="*/ 225577 h 6864138"/>
              <a:gd name="connsiteX11" fmla="*/ 8195588 w 8259374"/>
              <a:gd name="connsiteY11" fmla="*/ 246471 h 6864138"/>
              <a:gd name="connsiteX12" fmla="*/ 8177225 w 8259374"/>
              <a:gd name="connsiteY12" fmla="*/ 287658 h 6864138"/>
              <a:gd name="connsiteX13" fmla="*/ 8183500 w 8259374"/>
              <a:gd name="connsiteY13" fmla="*/ 323765 h 6864138"/>
              <a:gd name="connsiteX14" fmla="*/ 8119462 w 8259374"/>
              <a:gd name="connsiteY14" fmla="*/ 497784 h 6864138"/>
              <a:gd name="connsiteX15" fmla="*/ 8094729 w 8259374"/>
              <a:gd name="connsiteY15" fmla="*/ 589887 h 6864138"/>
              <a:gd name="connsiteX16" fmla="*/ 8087563 w 8259374"/>
              <a:gd name="connsiteY16" fmla="*/ 623853 h 6864138"/>
              <a:gd name="connsiteX17" fmla="*/ 8043783 w 8259374"/>
              <a:gd name="connsiteY17" fmla="*/ 727950 h 6864138"/>
              <a:gd name="connsiteX18" fmla="*/ 8043844 w 8259374"/>
              <a:gd name="connsiteY18" fmla="*/ 733618 h 6864138"/>
              <a:gd name="connsiteX19" fmla="*/ 8040591 w 8259374"/>
              <a:gd name="connsiteY19" fmla="*/ 748711 h 6864138"/>
              <a:gd name="connsiteX20" fmla="*/ 7991903 w 8259374"/>
              <a:gd name="connsiteY20" fmla="*/ 840589 h 6864138"/>
              <a:gd name="connsiteX21" fmla="*/ 7985537 w 8259374"/>
              <a:gd name="connsiteY21" fmla="*/ 849454 h 6864138"/>
              <a:gd name="connsiteX22" fmla="*/ 7984168 w 8259374"/>
              <a:gd name="connsiteY22" fmla="*/ 849670 h 6864138"/>
              <a:gd name="connsiteX23" fmla="*/ 7982421 w 8259374"/>
              <a:gd name="connsiteY23" fmla="*/ 885380 h 6864138"/>
              <a:gd name="connsiteX24" fmla="*/ 7979919 w 8259374"/>
              <a:gd name="connsiteY24" fmla="*/ 889343 h 6864138"/>
              <a:gd name="connsiteX25" fmla="*/ 7981684 w 8259374"/>
              <a:gd name="connsiteY25" fmla="*/ 913618 h 6864138"/>
              <a:gd name="connsiteX26" fmla="*/ 7981045 w 8259374"/>
              <a:gd name="connsiteY26" fmla="*/ 925626 h 6864138"/>
              <a:gd name="connsiteX27" fmla="*/ 7984059 w 8259374"/>
              <a:gd name="connsiteY27" fmla="*/ 930115 h 6864138"/>
              <a:gd name="connsiteX28" fmla="*/ 7981497 w 8259374"/>
              <a:gd name="connsiteY28" fmla="*/ 947284 h 6864138"/>
              <a:gd name="connsiteX29" fmla="*/ 7982366 w 8259374"/>
              <a:gd name="connsiteY29" fmla="*/ 964542 h 6864138"/>
              <a:gd name="connsiteX30" fmla="*/ 7967654 w 8259374"/>
              <a:gd name="connsiteY30" fmla="*/ 1039358 h 6864138"/>
              <a:gd name="connsiteX31" fmla="*/ 7965976 w 8259374"/>
              <a:gd name="connsiteY31" fmla="*/ 1206631 h 6864138"/>
              <a:gd name="connsiteX32" fmla="*/ 7905207 w 8259374"/>
              <a:gd name="connsiteY32" fmla="*/ 1492777 h 6864138"/>
              <a:gd name="connsiteX33" fmla="*/ 7860695 w 8259374"/>
              <a:gd name="connsiteY33" fmla="*/ 1592059 h 6864138"/>
              <a:gd name="connsiteX34" fmla="*/ 7866303 w 8259374"/>
              <a:gd name="connsiteY34" fmla="*/ 1640521 h 6864138"/>
              <a:gd name="connsiteX35" fmla="*/ 7854100 w 8259374"/>
              <a:gd name="connsiteY35" fmla="*/ 1655624 h 6864138"/>
              <a:gd name="connsiteX36" fmla="*/ 7851751 w 8259374"/>
              <a:gd name="connsiteY36" fmla="*/ 1658142 h 6864138"/>
              <a:gd name="connsiteX37" fmla="*/ 7847705 w 8259374"/>
              <a:gd name="connsiteY37" fmla="*/ 1670072 h 6864138"/>
              <a:gd name="connsiteX38" fmla="*/ 7839861 w 8259374"/>
              <a:gd name="connsiteY38" fmla="*/ 1671129 h 6864138"/>
              <a:gd name="connsiteX39" fmla="*/ 7840809 w 8259374"/>
              <a:gd name="connsiteY39" fmla="*/ 1732607 h 6864138"/>
              <a:gd name="connsiteX40" fmla="*/ 7868816 w 8259374"/>
              <a:gd name="connsiteY40" fmla="*/ 1805215 h 6864138"/>
              <a:gd name="connsiteX41" fmla="*/ 7869506 w 8259374"/>
              <a:gd name="connsiteY41" fmla="*/ 1845616 h 6864138"/>
              <a:gd name="connsiteX42" fmla="*/ 7864150 w 8259374"/>
              <a:gd name="connsiteY42" fmla="*/ 1850893 h 6864138"/>
              <a:gd name="connsiteX43" fmla="*/ 7886388 w 8259374"/>
              <a:gd name="connsiteY43" fmla="*/ 1909011 h 6864138"/>
              <a:gd name="connsiteX44" fmla="*/ 7875654 w 8259374"/>
              <a:gd name="connsiteY44" fmla="*/ 1989626 h 6864138"/>
              <a:gd name="connsiteX45" fmla="*/ 7860613 w 8259374"/>
              <a:gd name="connsiteY45" fmla="*/ 2049768 h 6864138"/>
              <a:gd name="connsiteX46" fmla="*/ 7855177 w 8259374"/>
              <a:gd name="connsiteY46" fmla="*/ 2083784 h 6864138"/>
              <a:gd name="connsiteX47" fmla="*/ 7847260 w 8259374"/>
              <a:gd name="connsiteY47" fmla="*/ 2172145 h 6864138"/>
              <a:gd name="connsiteX48" fmla="*/ 7853684 w 8259374"/>
              <a:gd name="connsiteY48" fmla="*/ 2278856 h 6864138"/>
              <a:gd name="connsiteX49" fmla="*/ 7844151 w 8259374"/>
              <a:gd name="connsiteY49" fmla="*/ 2398865 h 6864138"/>
              <a:gd name="connsiteX50" fmla="*/ 7836030 w 8259374"/>
              <a:gd name="connsiteY50" fmla="*/ 2447385 h 6864138"/>
              <a:gd name="connsiteX51" fmla="*/ 7844545 w 8259374"/>
              <a:gd name="connsiteY51" fmla="*/ 2559889 h 6864138"/>
              <a:gd name="connsiteX52" fmla="*/ 7862833 w 8259374"/>
              <a:gd name="connsiteY52" fmla="*/ 2767170 h 6864138"/>
              <a:gd name="connsiteX53" fmla="*/ 7863304 w 8259374"/>
              <a:gd name="connsiteY53" fmla="*/ 2860521 h 6864138"/>
              <a:gd name="connsiteX54" fmla="*/ 7876870 w 8259374"/>
              <a:gd name="connsiteY54" fmla="*/ 2956588 h 6864138"/>
              <a:gd name="connsiteX55" fmla="*/ 7872717 w 8259374"/>
              <a:gd name="connsiteY55" fmla="*/ 3028277 h 6864138"/>
              <a:gd name="connsiteX56" fmla="*/ 7874112 w 8259374"/>
              <a:gd name="connsiteY56" fmla="*/ 3044829 h 6864138"/>
              <a:gd name="connsiteX57" fmla="*/ 7878057 w 8259374"/>
              <a:gd name="connsiteY57" fmla="*/ 3047980 h 6864138"/>
              <a:gd name="connsiteX58" fmla="*/ 7892211 w 8259374"/>
              <a:gd name="connsiteY58" fmla="*/ 3118581 h 6864138"/>
              <a:gd name="connsiteX59" fmla="*/ 7870115 w 8259374"/>
              <a:gd name="connsiteY59" fmla="*/ 3128728 h 6864138"/>
              <a:gd name="connsiteX60" fmla="*/ 7853751 w 8259374"/>
              <a:gd name="connsiteY60" fmla="*/ 3194385 h 6864138"/>
              <a:gd name="connsiteX61" fmla="*/ 7860255 w 8259374"/>
              <a:gd name="connsiteY61" fmla="*/ 3229104 h 6864138"/>
              <a:gd name="connsiteX62" fmla="*/ 7860820 w 8259374"/>
              <a:gd name="connsiteY62" fmla="*/ 3236205 h 6864138"/>
              <a:gd name="connsiteX63" fmla="*/ 7860524 w 8259374"/>
              <a:gd name="connsiteY63" fmla="*/ 3236392 h 6864138"/>
              <a:gd name="connsiteX64" fmla="*/ 7860507 w 8259374"/>
              <a:gd name="connsiteY64" fmla="*/ 3243975 h 6864138"/>
              <a:gd name="connsiteX65" fmla="*/ 7861849 w 8259374"/>
              <a:gd name="connsiteY65" fmla="*/ 3249149 h 6864138"/>
              <a:gd name="connsiteX66" fmla="*/ 7825440 w 8259374"/>
              <a:gd name="connsiteY66" fmla="*/ 3308429 h 6864138"/>
              <a:gd name="connsiteX67" fmla="*/ 7797313 w 8259374"/>
              <a:gd name="connsiteY67" fmla="*/ 3396839 h 6864138"/>
              <a:gd name="connsiteX68" fmla="*/ 7773161 w 8259374"/>
              <a:gd name="connsiteY68" fmla="*/ 3485579 h 6864138"/>
              <a:gd name="connsiteX69" fmla="*/ 7766211 w 8259374"/>
              <a:gd name="connsiteY69" fmla="*/ 3518293 h 6864138"/>
              <a:gd name="connsiteX70" fmla="*/ 7745911 w 8259374"/>
              <a:gd name="connsiteY70" fmla="*/ 3574027 h 6864138"/>
              <a:gd name="connsiteX71" fmla="*/ 7731711 w 8259374"/>
              <a:gd name="connsiteY71" fmla="*/ 3597957 h 6864138"/>
              <a:gd name="connsiteX72" fmla="*/ 7731931 w 8259374"/>
              <a:gd name="connsiteY72" fmla="*/ 3599279 h 6864138"/>
              <a:gd name="connsiteX73" fmla="*/ 7727934 w 8259374"/>
              <a:gd name="connsiteY73" fmla="*/ 3600530 h 6864138"/>
              <a:gd name="connsiteX74" fmla="*/ 7723086 w 8259374"/>
              <a:gd name="connsiteY74" fmla="*/ 3618656 h 6864138"/>
              <a:gd name="connsiteX75" fmla="*/ 7723183 w 8259374"/>
              <a:gd name="connsiteY75" fmla="*/ 3624109 h 6864138"/>
              <a:gd name="connsiteX76" fmla="*/ 7721433 w 8259374"/>
              <a:gd name="connsiteY76" fmla="*/ 3631477 h 6864138"/>
              <a:gd name="connsiteX77" fmla="*/ 7721107 w 8259374"/>
              <a:gd name="connsiteY77" fmla="*/ 3631566 h 6864138"/>
              <a:gd name="connsiteX78" fmla="*/ 7720023 w 8259374"/>
              <a:gd name="connsiteY78" fmla="*/ 3638646 h 6864138"/>
              <a:gd name="connsiteX79" fmla="*/ 7718284 w 8259374"/>
              <a:gd name="connsiteY79" fmla="*/ 3674452 h 6864138"/>
              <a:gd name="connsiteX80" fmla="*/ 7690982 w 8259374"/>
              <a:gd name="connsiteY80" fmla="*/ 3736938 h 6864138"/>
              <a:gd name="connsiteX81" fmla="*/ 7676256 w 8259374"/>
              <a:gd name="connsiteY81" fmla="*/ 3798824 h 6864138"/>
              <a:gd name="connsiteX82" fmla="*/ 7660693 w 8259374"/>
              <a:gd name="connsiteY82" fmla="*/ 3831494 h 6864138"/>
              <a:gd name="connsiteX83" fmla="*/ 7663160 w 8259374"/>
              <a:gd name="connsiteY83" fmla="*/ 3846592 h 6864138"/>
              <a:gd name="connsiteX84" fmla="*/ 7670656 w 8259374"/>
              <a:gd name="connsiteY84" fmla="*/ 3861012 h 6864138"/>
              <a:gd name="connsiteX85" fmla="*/ 7658717 w 8259374"/>
              <a:gd name="connsiteY85" fmla="*/ 3984488 h 6864138"/>
              <a:gd name="connsiteX86" fmla="*/ 7647310 w 8259374"/>
              <a:gd name="connsiteY86" fmla="*/ 4128022 h 6864138"/>
              <a:gd name="connsiteX87" fmla="*/ 7625542 w 8259374"/>
              <a:gd name="connsiteY87" fmla="*/ 4200927 h 6864138"/>
              <a:gd name="connsiteX88" fmla="*/ 7564296 w 8259374"/>
              <a:gd name="connsiteY88" fmla="*/ 4406358 h 6864138"/>
              <a:gd name="connsiteX89" fmla="*/ 7545443 w 8259374"/>
              <a:gd name="connsiteY89" fmla="*/ 4450977 h 6864138"/>
              <a:gd name="connsiteX90" fmla="*/ 7551356 w 8259374"/>
              <a:gd name="connsiteY90" fmla="*/ 4497587 h 6864138"/>
              <a:gd name="connsiteX91" fmla="*/ 7539248 w 8259374"/>
              <a:gd name="connsiteY91" fmla="*/ 4512174 h 6864138"/>
              <a:gd name="connsiteX92" fmla="*/ 7536915 w 8259374"/>
              <a:gd name="connsiteY92" fmla="*/ 4514607 h 6864138"/>
              <a:gd name="connsiteX93" fmla="*/ 7532945 w 8259374"/>
              <a:gd name="connsiteY93" fmla="*/ 4526105 h 6864138"/>
              <a:gd name="connsiteX94" fmla="*/ 7525110 w 8259374"/>
              <a:gd name="connsiteY94" fmla="*/ 4527155 h 6864138"/>
              <a:gd name="connsiteX95" fmla="*/ 7514322 w 8259374"/>
              <a:gd name="connsiteY95" fmla="*/ 4542888 h 6864138"/>
              <a:gd name="connsiteX96" fmla="*/ 7508890 w 8259374"/>
              <a:gd name="connsiteY96" fmla="*/ 4564659 h 6864138"/>
              <a:gd name="connsiteX97" fmla="*/ 7484766 w 8259374"/>
              <a:gd name="connsiteY97" fmla="*/ 4662900 h 6864138"/>
              <a:gd name="connsiteX98" fmla="*/ 7480757 w 8259374"/>
              <a:gd name="connsiteY98" fmla="*/ 4780069 h 6864138"/>
              <a:gd name="connsiteX99" fmla="*/ 7463238 w 8259374"/>
              <a:gd name="connsiteY99" fmla="*/ 4893471 h 6864138"/>
              <a:gd name="connsiteX100" fmla="*/ 7453970 w 8259374"/>
              <a:gd name="connsiteY100" fmla="*/ 5050627 h 6864138"/>
              <a:gd name="connsiteX101" fmla="*/ 7442086 w 8259374"/>
              <a:gd name="connsiteY101" fmla="*/ 5203264 h 6864138"/>
              <a:gd name="connsiteX102" fmla="*/ 7445255 w 8259374"/>
              <a:gd name="connsiteY102" fmla="*/ 5233387 h 6864138"/>
              <a:gd name="connsiteX103" fmla="*/ 7439091 w 8259374"/>
              <a:gd name="connsiteY103" fmla="*/ 5259154 h 6864138"/>
              <a:gd name="connsiteX104" fmla="*/ 7429912 w 8259374"/>
              <a:gd name="connsiteY104" fmla="*/ 5265022 h 6864138"/>
              <a:gd name="connsiteX105" fmla="*/ 7430227 w 8259374"/>
              <a:gd name="connsiteY105" fmla="*/ 5281569 h 6864138"/>
              <a:gd name="connsiteX106" fmla="*/ 7428455 w 8259374"/>
              <a:gd name="connsiteY106" fmla="*/ 5285943 h 6864138"/>
              <a:gd name="connsiteX107" fmla="*/ 7448546 w 8259374"/>
              <a:gd name="connsiteY107" fmla="*/ 5365322 h 6864138"/>
              <a:gd name="connsiteX108" fmla="*/ 7445531 w 8259374"/>
              <a:gd name="connsiteY108" fmla="*/ 5431552 h 6864138"/>
              <a:gd name="connsiteX109" fmla="*/ 7493272 w 8259374"/>
              <a:gd name="connsiteY109" fmla="*/ 5683109 h 6864138"/>
              <a:gd name="connsiteX110" fmla="*/ 7523482 w 8259374"/>
              <a:gd name="connsiteY110" fmla="*/ 5758758 h 6864138"/>
              <a:gd name="connsiteX111" fmla="*/ 7571560 w 8259374"/>
              <a:gd name="connsiteY111" fmla="*/ 6023059 h 6864138"/>
              <a:gd name="connsiteX112" fmla="*/ 7610840 w 8259374"/>
              <a:gd name="connsiteY112" fmla="*/ 6183806 h 6864138"/>
              <a:gd name="connsiteX113" fmla="*/ 7618403 w 8259374"/>
              <a:gd name="connsiteY113" fmla="*/ 6274847 h 6864138"/>
              <a:gd name="connsiteX114" fmla="*/ 7612141 w 8259374"/>
              <a:gd name="connsiteY114" fmla="*/ 6397934 h 6864138"/>
              <a:gd name="connsiteX115" fmla="*/ 7642700 w 8259374"/>
              <a:gd name="connsiteY115" fmla="*/ 6446110 h 6864138"/>
              <a:gd name="connsiteX116" fmla="*/ 7604154 w 8259374"/>
              <a:gd name="connsiteY116" fmla="*/ 6492650 h 6864138"/>
              <a:gd name="connsiteX117" fmla="*/ 7606744 w 8259374"/>
              <a:gd name="connsiteY117" fmla="*/ 6499348 h 6864138"/>
              <a:gd name="connsiteX118" fmla="*/ 7611195 w 8259374"/>
              <a:gd name="connsiteY118" fmla="*/ 6571637 h 6864138"/>
              <a:gd name="connsiteX119" fmla="*/ 7605227 w 8259374"/>
              <a:gd name="connsiteY119" fmla="*/ 6658275 h 6864138"/>
              <a:gd name="connsiteX120" fmla="*/ 7657027 w 8259374"/>
              <a:gd name="connsiteY120" fmla="*/ 6827947 h 6864138"/>
              <a:gd name="connsiteX121" fmla="*/ 7523938 w 8259374"/>
              <a:gd name="connsiteY121" fmla="*/ 6864138 h 6864138"/>
              <a:gd name="connsiteX122" fmla="*/ 0 w 8259374"/>
              <a:gd name="connsiteY122" fmla="*/ 6853072 h 6864138"/>
              <a:gd name="connsiteX123" fmla="*/ 0 w 8259374"/>
              <a:gd name="connsiteY123" fmla="*/ 0 h 686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8259374" h="6864138">
                <a:moveTo>
                  <a:pt x="0" y="0"/>
                </a:moveTo>
                <a:lnTo>
                  <a:pt x="8259374" y="4928"/>
                </a:lnTo>
                <a:cubicBezTo>
                  <a:pt x="8259277" y="5629"/>
                  <a:pt x="8259180" y="6331"/>
                  <a:pt x="8259082" y="7032"/>
                </a:cubicBezTo>
                <a:lnTo>
                  <a:pt x="8252923" y="30960"/>
                </a:lnTo>
                <a:lnTo>
                  <a:pt x="8213566" y="29154"/>
                </a:lnTo>
                <a:lnTo>
                  <a:pt x="8215843" y="67653"/>
                </a:lnTo>
                <a:cubicBezTo>
                  <a:pt x="8218092" y="95906"/>
                  <a:pt x="8219780" y="125458"/>
                  <a:pt x="8217200" y="155058"/>
                </a:cubicBezTo>
                <a:lnTo>
                  <a:pt x="8215915" y="163580"/>
                </a:lnTo>
                <a:lnTo>
                  <a:pt x="8209562" y="163412"/>
                </a:lnTo>
                <a:lnTo>
                  <a:pt x="8212690" y="184979"/>
                </a:lnTo>
                <a:lnTo>
                  <a:pt x="8206570" y="225577"/>
                </a:lnTo>
                <a:lnTo>
                  <a:pt x="8195588" y="246471"/>
                </a:lnTo>
                <a:cubicBezTo>
                  <a:pt x="8187636" y="261942"/>
                  <a:pt x="8179842" y="278153"/>
                  <a:pt x="8177225" y="287658"/>
                </a:cubicBezTo>
                <a:cubicBezTo>
                  <a:pt x="8179798" y="299195"/>
                  <a:pt x="8181950" y="311311"/>
                  <a:pt x="8183500" y="323765"/>
                </a:cubicBezTo>
                <a:lnTo>
                  <a:pt x="8119462" y="497784"/>
                </a:lnTo>
                <a:cubicBezTo>
                  <a:pt x="8110983" y="531963"/>
                  <a:pt x="8095160" y="558642"/>
                  <a:pt x="8094729" y="589887"/>
                </a:cubicBezTo>
                <a:cubicBezTo>
                  <a:pt x="8085042" y="599309"/>
                  <a:pt x="8079659" y="609479"/>
                  <a:pt x="8087563" y="623853"/>
                </a:cubicBezTo>
                <a:cubicBezTo>
                  <a:pt x="8079073" y="646863"/>
                  <a:pt x="8051070" y="709656"/>
                  <a:pt x="8043783" y="727950"/>
                </a:cubicBezTo>
                <a:cubicBezTo>
                  <a:pt x="8043804" y="729840"/>
                  <a:pt x="8043823" y="731729"/>
                  <a:pt x="8043844" y="733618"/>
                </a:cubicBezTo>
                <a:cubicBezTo>
                  <a:pt x="8043311" y="737079"/>
                  <a:pt x="8041461" y="739996"/>
                  <a:pt x="8040591" y="748711"/>
                </a:cubicBezTo>
                <a:cubicBezTo>
                  <a:pt x="8031933" y="766539"/>
                  <a:pt x="8001078" y="823800"/>
                  <a:pt x="7991903" y="840589"/>
                </a:cubicBezTo>
                <a:cubicBezTo>
                  <a:pt x="7991014" y="845655"/>
                  <a:pt x="7988645" y="848150"/>
                  <a:pt x="7985537" y="849454"/>
                </a:cubicBezTo>
                <a:lnTo>
                  <a:pt x="7984168" y="849670"/>
                </a:lnTo>
                <a:cubicBezTo>
                  <a:pt x="7983586" y="861573"/>
                  <a:pt x="7983003" y="873477"/>
                  <a:pt x="7982421" y="885380"/>
                </a:cubicBezTo>
                <a:lnTo>
                  <a:pt x="7979919" y="889343"/>
                </a:lnTo>
                <a:lnTo>
                  <a:pt x="7981684" y="913618"/>
                </a:lnTo>
                <a:lnTo>
                  <a:pt x="7981045" y="925626"/>
                </a:lnTo>
                <a:lnTo>
                  <a:pt x="7984059" y="930115"/>
                </a:lnTo>
                <a:cubicBezTo>
                  <a:pt x="7985541" y="934356"/>
                  <a:pt x="7985380" y="939650"/>
                  <a:pt x="7981497" y="947284"/>
                </a:cubicBezTo>
                <a:cubicBezTo>
                  <a:pt x="7981787" y="953037"/>
                  <a:pt x="7982076" y="958789"/>
                  <a:pt x="7982366" y="964542"/>
                </a:cubicBezTo>
                <a:cubicBezTo>
                  <a:pt x="7983909" y="969864"/>
                  <a:pt x="7964153" y="1034717"/>
                  <a:pt x="7967654" y="1039358"/>
                </a:cubicBezTo>
                <a:cubicBezTo>
                  <a:pt x="7964705" y="1088086"/>
                  <a:pt x="7973865" y="1147797"/>
                  <a:pt x="7965976" y="1206631"/>
                </a:cubicBezTo>
                <a:cubicBezTo>
                  <a:pt x="7947654" y="1301000"/>
                  <a:pt x="7922753" y="1428538"/>
                  <a:pt x="7905207" y="1492777"/>
                </a:cubicBezTo>
                <a:cubicBezTo>
                  <a:pt x="7867797" y="1515270"/>
                  <a:pt x="7874138" y="1560008"/>
                  <a:pt x="7860695" y="1592059"/>
                </a:cubicBezTo>
                <a:cubicBezTo>
                  <a:pt x="7890306" y="1592213"/>
                  <a:pt x="7835742" y="1628001"/>
                  <a:pt x="7866303" y="1640521"/>
                </a:cubicBezTo>
                <a:cubicBezTo>
                  <a:pt x="7862888" y="1645957"/>
                  <a:pt x="7858617" y="1650827"/>
                  <a:pt x="7854100" y="1655624"/>
                </a:cubicBezTo>
                <a:lnTo>
                  <a:pt x="7851751" y="1658142"/>
                </a:lnTo>
                <a:lnTo>
                  <a:pt x="7847705" y="1670072"/>
                </a:lnTo>
                <a:lnTo>
                  <a:pt x="7839861" y="1671129"/>
                </a:lnTo>
                <a:lnTo>
                  <a:pt x="7840809" y="1732607"/>
                </a:lnTo>
                <a:cubicBezTo>
                  <a:pt x="7845708" y="1756049"/>
                  <a:pt x="7853498" y="1780263"/>
                  <a:pt x="7868816" y="1805215"/>
                </a:cubicBezTo>
                <a:cubicBezTo>
                  <a:pt x="7878362" y="1815654"/>
                  <a:pt x="7878671" y="1833743"/>
                  <a:pt x="7869506" y="1845616"/>
                </a:cubicBezTo>
                <a:cubicBezTo>
                  <a:pt x="7867929" y="1847659"/>
                  <a:pt x="7866123" y="1849438"/>
                  <a:pt x="7864150" y="1850893"/>
                </a:cubicBezTo>
                <a:cubicBezTo>
                  <a:pt x="7886794" y="1881995"/>
                  <a:pt x="7869879" y="1893060"/>
                  <a:pt x="7886388" y="1909011"/>
                </a:cubicBezTo>
                <a:cubicBezTo>
                  <a:pt x="7886093" y="1949074"/>
                  <a:pt x="7861316" y="1975004"/>
                  <a:pt x="7875654" y="1989626"/>
                </a:cubicBezTo>
                <a:cubicBezTo>
                  <a:pt x="7870584" y="2008857"/>
                  <a:pt x="7845827" y="2030591"/>
                  <a:pt x="7860613" y="2049768"/>
                </a:cubicBezTo>
                <a:cubicBezTo>
                  <a:pt x="7845616" y="2048061"/>
                  <a:pt x="7867114" y="2074946"/>
                  <a:pt x="7855177" y="2083784"/>
                </a:cubicBezTo>
                <a:cubicBezTo>
                  <a:pt x="7852952" y="2104180"/>
                  <a:pt x="7847509" y="2139633"/>
                  <a:pt x="7847260" y="2172145"/>
                </a:cubicBezTo>
                <a:cubicBezTo>
                  <a:pt x="7870198" y="2205115"/>
                  <a:pt x="7836465" y="2252061"/>
                  <a:pt x="7853684" y="2278856"/>
                </a:cubicBezTo>
                <a:lnTo>
                  <a:pt x="7844151" y="2398865"/>
                </a:lnTo>
                <a:cubicBezTo>
                  <a:pt x="7838345" y="2432524"/>
                  <a:pt x="7867276" y="2414838"/>
                  <a:pt x="7836030" y="2447385"/>
                </a:cubicBezTo>
                <a:cubicBezTo>
                  <a:pt x="7849051" y="2506827"/>
                  <a:pt x="7815989" y="2507351"/>
                  <a:pt x="7844545" y="2559889"/>
                </a:cubicBezTo>
                <a:lnTo>
                  <a:pt x="7862833" y="2767170"/>
                </a:lnTo>
                <a:cubicBezTo>
                  <a:pt x="7856980" y="2801931"/>
                  <a:pt x="7863248" y="2810747"/>
                  <a:pt x="7863304" y="2860521"/>
                </a:cubicBezTo>
                <a:lnTo>
                  <a:pt x="7876870" y="2956588"/>
                </a:lnTo>
                <a:lnTo>
                  <a:pt x="7872717" y="3028277"/>
                </a:lnTo>
                <a:cubicBezTo>
                  <a:pt x="7870675" y="3036513"/>
                  <a:pt x="7871714" y="3041414"/>
                  <a:pt x="7874112" y="3044829"/>
                </a:cubicBezTo>
                <a:lnTo>
                  <a:pt x="7878057" y="3047980"/>
                </a:lnTo>
                <a:lnTo>
                  <a:pt x="7892211" y="3118581"/>
                </a:lnTo>
                <a:lnTo>
                  <a:pt x="7870115" y="3128728"/>
                </a:lnTo>
                <a:cubicBezTo>
                  <a:pt x="7863706" y="3141360"/>
                  <a:pt x="7858864" y="3176070"/>
                  <a:pt x="7853751" y="3194385"/>
                </a:cubicBezTo>
                <a:cubicBezTo>
                  <a:pt x="7856396" y="3205478"/>
                  <a:pt x="7858624" y="3217127"/>
                  <a:pt x="7860255" y="3229104"/>
                </a:cubicBezTo>
                <a:cubicBezTo>
                  <a:pt x="7860443" y="3231471"/>
                  <a:pt x="7860632" y="3233838"/>
                  <a:pt x="7860820" y="3236205"/>
                </a:cubicBezTo>
                <a:lnTo>
                  <a:pt x="7860524" y="3236392"/>
                </a:lnTo>
                <a:cubicBezTo>
                  <a:pt x="7859989" y="3238035"/>
                  <a:pt x="7859931" y="3240408"/>
                  <a:pt x="7860507" y="3243975"/>
                </a:cubicBezTo>
                <a:lnTo>
                  <a:pt x="7861849" y="3249149"/>
                </a:lnTo>
                <a:lnTo>
                  <a:pt x="7825440" y="3308429"/>
                </a:lnTo>
                <a:cubicBezTo>
                  <a:pt x="7816712" y="3343628"/>
                  <a:pt x="7814238" y="3356763"/>
                  <a:pt x="7797313" y="3396839"/>
                </a:cubicBezTo>
                <a:cubicBezTo>
                  <a:pt x="7789049" y="3429767"/>
                  <a:pt x="7773395" y="3455507"/>
                  <a:pt x="7773161" y="3485579"/>
                </a:cubicBezTo>
                <a:cubicBezTo>
                  <a:pt x="7763533" y="3494686"/>
                  <a:pt x="7758214" y="3504495"/>
                  <a:pt x="7766211" y="3518293"/>
                </a:cubicBezTo>
                <a:cubicBezTo>
                  <a:pt x="7755510" y="3548048"/>
                  <a:pt x="7738869" y="3550669"/>
                  <a:pt x="7745911" y="3574027"/>
                </a:cubicBezTo>
                <a:cubicBezTo>
                  <a:pt x="7717765" y="3583531"/>
                  <a:pt x="7726718" y="3587554"/>
                  <a:pt x="7731711" y="3597957"/>
                </a:cubicBezTo>
                <a:cubicBezTo>
                  <a:pt x="7731784" y="3598397"/>
                  <a:pt x="7731859" y="3598839"/>
                  <a:pt x="7731931" y="3599279"/>
                </a:cubicBezTo>
                <a:lnTo>
                  <a:pt x="7727934" y="3600530"/>
                </a:lnTo>
                <a:lnTo>
                  <a:pt x="7723086" y="3618656"/>
                </a:lnTo>
                <a:cubicBezTo>
                  <a:pt x="7723119" y="3620474"/>
                  <a:pt x="7723151" y="3622291"/>
                  <a:pt x="7723183" y="3624109"/>
                </a:cubicBezTo>
                <a:cubicBezTo>
                  <a:pt x="7722918" y="3627760"/>
                  <a:pt x="7722317" y="3630047"/>
                  <a:pt x="7721433" y="3631477"/>
                </a:cubicBezTo>
                <a:lnTo>
                  <a:pt x="7721107" y="3631566"/>
                </a:lnTo>
                <a:lnTo>
                  <a:pt x="7720023" y="3638646"/>
                </a:lnTo>
                <a:cubicBezTo>
                  <a:pt x="7718837" y="3650804"/>
                  <a:pt x="7718299" y="3662835"/>
                  <a:pt x="7718284" y="3674452"/>
                </a:cubicBezTo>
                <a:cubicBezTo>
                  <a:pt x="7709215" y="3690650"/>
                  <a:pt x="7699990" y="3726672"/>
                  <a:pt x="7690982" y="3736938"/>
                </a:cubicBezTo>
                <a:cubicBezTo>
                  <a:pt x="7681632" y="3762860"/>
                  <a:pt x="7681304" y="3783064"/>
                  <a:pt x="7676256" y="3798824"/>
                </a:cubicBezTo>
                <a:lnTo>
                  <a:pt x="7660693" y="3831494"/>
                </a:lnTo>
                <a:lnTo>
                  <a:pt x="7663160" y="3846592"/>
                </a:lnTo>
                <a:cubicBezTo>
                  <a:pt x="7664737" y="3851707"/>
                  <a:pt x="7667126" y="3856564"/>
                  <a:pt x="7670656" y="3861012"/>
                </a:cubicBezTo>
                <a:cubicBezTo>
                  <a:pt x="7637392" y="3898830"/>
                  <a:pt x="7674115" y="3936688"/>
                  <a:pt x="7658717" y="3984488"/>
                </a:cubicBezTo>
                <a:cubicBezTo>
                  <a:pt x="7656217" y="3991848"/>
                  <a:pt x="7630144" y="4084930"/>
                  <a:pt x="7647310" y="4128022"/>
                </a:cubicBezTo>
                <a:cubicBezTo>
                  <a:pt x="7647470" y="4149968"/>
                  <a:pt x="7646787" y="4131256"/>
                  <a:pt x="7625542" y="4200927"/>
                </a:cubicBezTo>
                <a:cubicBezTo>
                  <a:pt x="7611706" y="4247316"/>
                  <a:pt x="7577645" y="4364684"/>
                  <a:pt x="7564296" y="4406358"/>
                </a:cubicBezTo>
                <a:cubicBezTo>
                  <a:pt x="7527029" y="4428164"/>
                  <a:pt x="7558685" y="4420077"/>
                  <a:pt x="7545443" y="4450977"/>
                </a:cubicBezTo>
                <a:cubicBezTo>
                  <a:pt x="7575055" y="4450998"/>
                  <a:pt x="7520719" y="4485673"/>
                  <a:pt x="7551356" y="4497587"/>
                </a:cubicBezTo>
                <a:cubicBezTo>
                  <a:pt x="7547976" y="4502834"/>
                  <a:pt x="7543735" y="4507539"/>
                  <a:pt x="7539248" y="4512174"/>
                </a:cubicBezTo>
                <a:lnTo>
                  <a:pt x="7536915" y="4514607"/>
                </a:lnTo>
                <a:lnTo>
                  <a:pt x="7532945" y="4526105"/>
                </a:lnTo>
                <a:lnTo>
                  <a:pt x="7525110" y="4527155"/>
                </a:lnTo>
                <a:lnTo>
                  <a:pt x="7514322" y="4542888"/>
                </a:lnTo>
                <a:cubicBezTo>
                  <a:pt x="7511319" y="4549118"/>
                  <a:pt x="7509303" y="4556220"/>
                  <a:pt x="7508890" y="4564659"/>
                </a:cubicBezTo>
                <a:lnTo>
                  <a:pt x="7484766" y="4662900"/>
                </a:lnTo>
                <a:cubicBezTo>
                  <a:pt x="7481323" y="4671255"/>
                  <a:pt x="7491668" y="4777541"/>
                  <a:pt x="7480757" y="4780069"/>
                </a:cubicBezTo>
                <a:lnTo>
                  <a:pt x="7463238" y="4893471"/>
                </a:lnTo>
                <a:lnTo>
                  <a:pt x="7453970" y="5050627"/>
                </a:lnTo>
                <a:lnTo>
                  <a:pt x="7442086" y="5203264"/>
                </a:lnTo>
                <a:cubicBezTo>
                  <a:pt x="7445399" y="5213955"/>
                  <a:pt x="7446133" y="5223923"/>
                  <a:pt x="7445255" y="5233387"/>
                </a:cubicBezTo>
                <a:lnTo>
                  <a:pt x="7439091" y="5259154"/>
                </a:lnTo>
                <a:lnTo>
                  <a:pt x="7429912" y="5265022"/>
                </a:lnTo>
                <a:lnTo>
                  <a:pt x="7430227" y="5281569"/>
                </a:lnTo>
                <a:lnTo>
                  <a:pt x="7428455" y="5285943"/>
                </a:lnTo>
                <a:cubicBezTo>
                  <a:pt x="7431507" y="5299902"/>
                  <a:pt x="7445700" y="5341054"/>
                  <a:pt x="7448546" y="5365322"/>
                </a:cubicBezTo>
                <a:cubicBezTo>
                  <a:pt x="7446229" y="5411296"/>
                  <a:pt x="7481577" y="5382833"/>
                  <a:pt x="7445531" y="5431552"/>
                </a:cubicBezTo>
                <a:cubicBezTo>
                  <a:pt x="7472134" y="5508869"/>
                  <a:pt x="7447278" y="5617604"/>
                  <a:pt x="7493272" y="5683109"/>
                </a:cubicBezTo>
                <a:cubicBezTo>
                  <a:pt x="7497239" y="5748607"/>
                  <a:pt x="7514524" y="5709367"/>
                  <a:pt x="7523482" y="5758758"/>
                </a:cubicBezTo>
                <a:lnTo>
                  <a:pt x="7571560" y="6023059"/>
                </a:lnTo>
                <a:lnTo>
                  <a:pt x="7610840" y="6183806"/>
                </a:lnTo>
                <a:lnTo>
                  <a:pt x="7618403" y="6274847"/>
                </a:lnTo>
                <a:cubicBezTo>
                  <a:pt x="7621058" y="6303226"/>
                  <a:pt x="7612024" y="6359515"/>
                  <a:pt x="7612141" y="6397934"/>
                </a:cubicBezTo>
                <a:lnTo>
                  <a:pt x="7642700" y="6446110"/>
                </a:lnTo>
                <a:cubicBezTo>
                  <a:pt x="7642258" y="6448392"/>
                  <a:pt x="7602826" y="6487977"/>
                  <a:pt x="7604154" y="6492650"/>
                </a:cubicBezTo>
                <a:lnTo>
                  <a:pt x="7606744" y="6499348"/>
                </a:lnTo>
                <a:lnTo>
                  <a:pt x="7611195" y="6571637"/>
                </a:lnTo>
                <a:lnTo>
                  <a:pt x="7605227" y="6658275"/>
                </a:lnTo>
                <a:cubicBezTo>
                  <a:pt x="7608451" y="6705037"/>
                  <a:pt x="7651550" y="6790239"/>
                  <a:pt x="7657027" y="6827947"/>
                </a:cubicBezTo>
                <a:lnTo>
                  <a:pt x="7523938" y="6864138"/>
                </a:lnTo>
                <a:lnTo>
                  <a:pt x="0" y="6853072"/>
                </a:lnTo>
                <a:lnTo>
                  <a:pt x="0"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1050878" y="603623"/>
            <a:ext cx="6397672" cy="1222001"/>
          </a:xfrm>
        </p:spPr>
        <p:txBody>
          <a:bodyPr vert="horz" lIns="91440" tIns="45720" rIns="91440" bIns="45720" rtlCol="0" anchor="ctr">
            <a:normAutofit/>
          </a:bodyPr>
          <a:lstStyle/>
          <a:p>
            <a:r>
              <a:rPr lang="en-US"/>
              <a:t>ArbeidsmODELL</a:t>
            </a:r>
          </a:p>
        </p:txBody>
      </p:sp>
      <p:sp>
        <p:nvSpPr>
          <p:cNvPr id="9" name="Plassholder for innhold 5">
            <a:extLst>
              <a:ext uri="{FF2B5EF4-FFF2-40B4-BE49-F238E27FC236}">
                <a16:creationId xmlns:a16="http://schemas.microsoft.com/office/drawing/2014/main" id="{C0F15F20-1CD8-339F-29CE-23437CEB1FA4}"/>
              </a:ext>
            </a:extLst>
          </p:cNvPr>
          <p:cNvSpPr txBox="1">
            <a:spLocks/>
          </p:cNvSpPr>
          <p:nvPr/>
        </p:nvSpPr>
        <p:spPr>
          <a:xfrm>
            <a:off x="1050879" y="2147356"/>
            <a:ext cx="6076062" cy="4107021"/>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ea typeface="Batang"/>
              </a:rPr>
              <a:t>Agil</a:t>
            </a:r>
          </a:p>
          <a:p>
            <a:r>
              <a:rPr lang="en-US" err="1">
                <a:ea typeface="Batang"/>
              </a:rPr>
              <a:t>Iterativ</a:t>
            </a:r>
          </a:p>
        </p:txBody>
      </p:sp>
      <p:pic>
        <p:nvPicPr>
          <p:cNvPr id="4" name="Bilde 3" descr="Diagram, shape, arrow&#10;&#10;Description automatically generated">
            <a:extLst>
              <a:ext uri="{FF2B5EF4-FFF2-40B4-BE49-F238E27FC236}">
                <a16:creationId xmlns:a16="http://schemas.microsoft.com/office/drawing/2014/main" id="{6DA7129D-41A6-8C67-CE15-83D7A4711419}"/>
              </a:ext>
            </a:extLst>
          </p:cNvPr>
          <p:cNvPicPr>
            <a:picLocks noChangeAspect="1"/>
          </p:cNvPicPr>
          <p:nvPr/>
        </p:nvPicPr>
        <p:blipFill>
          <a:blip r:embed="rId3"/>
          <a:stretch>
            <a:fillRect/>
          </a:stretch>
        </p:blipFill>
        <p:spPr>
          <a:xfrm>
            <a:off x="5522194" y="1109341"/>
            <a:ext cx="6362220" cy="2083728"/>
          </a:xfrm>
          <a:prstGeom prst="rect">
            <a:avLst/>
          </a:prstGeom>
        </p:spPr>
      </p:pic>
      <p:pic>
        <p:nvPicPr>
          <p:cNvPr id="7" name="Picture 9" descr="A screenshot of a computer&#10;&#10;Description automatically generated">
            <a:extLst>
              <a:ext uri="{FF2B5EF4-FFF2-40B4-BE49-F238E27FC236}">
                <a16:creationId xmlns:a16="http://schemas.microsoft.com/office/drawing/2014/main" id="{238D330A-F662-74D0-272E-C1C9BD48F6A0}"/>
              </a:ext>
            </a:extLst>
          </p:cNvPr>
          <p:cNvPicPr>
            <a:picLocks noGrp="1" noChangeAspect="1"/>
          </p:cNvPicPr>
          <p:nvPr>
            <p:ph idx="1"/>
          </p:nvPr>
        </p:nvPicPr>
        <p:blipFill>
          <a:blip r:embed="rId4"/>
          <a:stretch>
            <a:fillRect/>
          </a:stretch>
        </p:blipFill>
        <p:spPr>
          <a:xfrm>
            <a:off x="5090511" y="3259387"/>
            <a:ext cx="6854786" cy="3596569"/>
          </a:xfrm>
        </p:spPr>
      </p:pic>
    </p:spTree>
    <p:extLst>
      <p:ext uri="{BB962C8B-B14F-4D97-AF65-F5344CB8AC3E}">
        <p14:creationId xmlns:p14="http://schemas.microsoft.com/office/powerpoint/2010/main" val="3938125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760028" cy="2486294"/>
          </a:xfrm>
        </p:spPr>
        <p:txBody>
          <a:bodyPr vert="horz" lIns="91440" tIns="45720" rIns="91440" bIns="45720" rtlCol="0">
            <a:normAutofit/>
          </a:bodyPr>
          <a:lstStyle/>
          <a:p>
            <a:r>
              <a:rPr lang="nb-NO">
                <a:latin typeface="Times New Roman"/>
                <a:ea typeface="Batang"/>
                <a:cs typeface="Times New Roman"/>
              </a:rPr>
              <a:t>Krav</a:t>
            </a:r>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9" name="Plassholder for innhold 5">
            <a:extLst>
              <a:ext uri="{FF2B5EF4-FFF2-40B4-BE49-F238E27FC236}">
                <a16:creationId xmlns:a16="http://schemas.microsoft.com/office/drawing/2014/main" id="{C0F15F20-1CD8-339F-29CE-23437CEB1FA4}"/>
              </a:ext>
            </a:extLst>
          </p:cNvPr>
          <p:cNvSpPr txBox="1">
            <a:spLocks/>
          </p:cNvSpPr>
          <p:nvPr/>
        </p:nvSpPr>
        <p:spPr>
          <a:xfrm>
            <a:off x="764005" y="2125348"/>
            <a:ext cx="5372100" cy="4371705"/>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b-NO">
                <a:latin typeface="Times New Roman"/>
                <a:ea typeface="Batang"/>
                <a:cs typeface="Times New Roman"/>
              </a:rPr>
              <a:t>Utvikling av krav i starten av en</a:t>
            </a:r>
            <a:br>
              <a:rPr lang="nb-NO">
                <a:latin typeface="Times New Roman"/>
                <a:ea typeface="Batang"/>
                <a:cs typeface="Times New Roman"/>
              </a:rPr>
            </a:br>
            <a:r>
              <a:rPr lang="nb-NO">
                <a:latin typeface="Times New Roman"/>
                <a:ea typeface="Batang"/>
                <a:cs typeface="Times New Roman"/>
              </a:rPr>
              <a:t>forskningsoppgave</a:t>
            </a:r>
          </a:p>
          <a:p>
            <a:r>
              <a:rPr lang="nb-NO">
                <a:latin typeface="Times New Roman"/>
                <a:ea typeface="Batang"/>
                <a:cs typeface="Times New Roman"/>
              </a:rPr>
              <a:t>Hvordan vi har jobbet med</a:t>
            </a:r>
            <a:br>
              <a:rPr lang="nb-NO">
                <a:latin typeface="Times New Roman"/>
                <a:ea typeface="Batang"/>
                <a:cs typeface="Times New Roman"/>
              </a:rPr>
            </a:br>
            <a:r>
              <a:rPr lang="nb-NO" err="1">
                <a:latin typeface="Times New Roman"/>
                <a:ea typeface="Batang"/>
                <a:cs typeface="Times New Roman"/>
              </a:rPr>
              <a:t>user</a:t>
            </a:r>
            <a:r>
              <a:rPr lang="nb-NO">
                <a:latin typeface="Times New Roman"/>
                <a:ea typeface="Batang"/>
                <a:cs typeface="Times New Roman"/>
              </a:rPr>
              <a:t> </a:t>
            </a:r>
            <a:r>
              <a:rPr lang="nb-NO" err="1">
                <a:latin typeface="Times New Roman"/>
                <a:ea typeface="Batang"/>
                <a:cs typeface="Times New Roman"/>
              </a:rPr>
              <a:t>stories</a:t>
            </a:r>
            <a:r>
              <a:rPr lang="nb-NO">
                <a:latin typeface="Times New Roman"/>
                <a:ea typeface="Batang"/>
                <a:cs typeface="Times New Roman"/>
              </a:rPr>
              <a:t> og krav til nå</a:t>
            </a:r>
          </a:p>
          <a:p>
            <a:r>
              <a:rPr lang="nb-NO">
                <a:latin typeface="Times New Roman"/>
                <a:ea typeface="Batang"/>
                <a:cs typeface="Times New Roman"/>
              </a:rPr>
              <a:t>Datanøyaktighet</a:t>
            </a:r>
          </a:p>
          <a:p>
            <a:r>
              <a:rPr lang="nb-NO">
                <a:latin typeface="Times New Roman"/>
                <a:ea typeface="Batang"/>
                <a:cs typeface="Times New Roman"/>
              </a:rPr>
              <a:t>Visualisering av data</a:t>
            </a:r>
          </a:p>
          <a:p>
            <a:r>
              <a:rPr lang="nb-NO">
                <a:latin typeface="Times New Roman"/>
                <a:ea typeface="Batang"/>
                <a:cs typeface="Times New Roman"/>
              </a:rPr>
              <a:t>Dokumentasjon</a:t>
            </a:r>
          </a:p>
          <a:p>
            <a:r>
              <a:rPr lang="nb-NO">
                <a:latin typeface="Times New Roman"/>
                <a:ea typeface="Batang"/>
                <a:cs typeface="Times New Roman"/>
              </a:rPr>
              <a:t>Hvordan utvikle krav underveis</a:t>
            </a:r>
          </a:p>
          <a:p>
            <a:endParaRPr lang="nb-NO">
              <a:latin typeface="Times New Roman"/>
              <a:ea typeface="Batang"/>
              <a:cs typeface="Times New Roman"/>
            </a:endParaRPr>
          </a:p>
        </p:txBody>
      </p:sp>
      <p:pic>
        <p:nvPicPr>
          <p:cNvPr id="6" name="Picture 7">
            <a:extLst>
              <a:ext uri="{FF2B5EF4-FFF2-40B4-BE49-F238E27FC236}">
                <a16:creationId xmlns:a16="http://schemas.microsoft.com/office/drawing/2014/main" id="{E97D58ED-9472-E20D-7ED6-7EB74B34F265}"/>
              </a:ext>
            </a:extLst>
          </p:cNvPr>
          <p:cNvPicPr>
            <a:picLocks noChangeAspect="1"/>
          </p:cNvPicPr>
          <p:nvPr/>
        </p:nvPicPr>
        <p:blipFill>
          <a:blip r:embed="rId3"/>
          <a:stretch>
            <a:fillRect/>
          </a:stretch>
        </p:blipFill>
        <p:spPr>
          <a:xfrm>
            <a:off x="4828719" y="1497250"/>
            <a:ext cx="7176912" cy="4196511"/>
          </a:xfrm>
          <a:prstGeom prst="rect">
            <a:avLst/>
          </a:prstGeom>
        </p:spPr>
      </p:pic>
    </p:spTree>
    <p:extLst>
      <p:ext uri="{BB962C8B-B14F-4D97-AF65-F5344CB8AC3E}">
        <p14:creationId xmlns:p14="http://schemas.microsoft.com/office/powerpoint/2010/main" val="2911959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0">
            <a:extLst>
              <a:ext uri="{FF2B5EF4-FFF2-40B4-BE49-F238E27FC236}">
                <a16:creationId xmlns:a16="http://schemas.microsoft.com/office/drawing/2014/main" id="{FCE8BBC4-555B-4EEA-8B5C-5B44656F9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a:cs typeface="Times New Roman"/>
            </a:endParaRPr>
          </a:p>
        </p:txBody>
      </p:sp>
      <p:sp>
        <p:nvSpPr>
          <p:cNvPr id="2" name="Tittel 1">
            <a:extLst>
              <a:ext uri="{FF2B5EF4-FFF2-40B4-BE49-F238E27FC236}">
                <a16:creationId xmlns:a16="http://schemas.microsoft.com/office/drawing/2014/main" id="{CF9CF5BA-CE13-4952-FFE2-9F54463CBE1F}"/>
              </a:ext>
            </a:extLst>
          </p:cNvPr>
          <p:cNvSpPr>
            <a:spLocks noGrp="1"/>
          </p:cNvSpPr>
          <p:nvPr>
            <p:ph type="title"/>
          </p:nvPr>
        </p:nvSpPr>
        <p:spPr>
          <a:xfrm>
            <a:off x="723899" y="1"/>
            <a:ext cx="5760028" cy="2486294"/>
          </a:xfrm>
        </p:spPr>
        <p:txBody>
          <a:bodyPr vert="horz" lIns="91440" tIns="45720" rIns="91440" bIns="45720" rtlCol="0">
            <a:normAutofit/>
          </a:bodyPr>
          <a:lstStyle/>
          <a:p>
            <a:r>
              <a:rPr lang="nb-NO">
                <a:latin typeface="Times New Roman"/>
                <a:ea typeface="Batang"/>
                <a:cs typeface="Times New Roman"/>
              </a:rPr>
              <a:t>Tidligere Krav</a:t>
            </a:r>
            <a:endParaRPr lang="en-US"/>
          </a:p>
        </p:txBody>
      </p:sp>
      <p:sp>
        <p:nvSpPr>
          <p:cNvPr id="38" name="Freeform: Shape 32">
            <a:extLst>
              <a:ext uri="{FF2B5EF4-FFF2-40B4-BE49-F238E27FC236}">
                <a16:creationId xmlns:a16="http://schemas.microsoft.com/office/drawing/2014/main" id="{44704DC3-DE99-4AC8-9945-00EF66E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1447" y="0"/>
            <a:ext cx="6200553" cy="6858000"/>
          </a:xfrm>
          <a:custGeom>
            <a:avLst/>
            <a:gdLst>
              <a:gd name="connsiteX0" fmla="*/ 509785 w 6292079"/>
              <a:gd name="connsiteY0" fmla="*/ 0 h 6858000"/>
              <a:gd name="connsiteX1" fmla="*/ 4089208 w 6292079"/>
              <a:gd name="connsiteY1" fmla="*/ 0 h 6858000"/>
              <a:gd name="connsiteX2" fmla="*/ 4500513 w 6292079"/>
              <a:gd name="connsiteY2" fmla="*/ 0 h 6858000"/>
              <a:gd name="connsiteX3" fmla="*/ 4642260 w 6292079"/>
              <a:gd name="connsiteY3" fmla="*/ 0 h 6858000"/>
              <a:gd name="connsiteX4" fmla="*/ 6127274 w 6292079"/>
              <a:gd name="connsiteY4" fmla="*/ 0 h 6858000"/>
              <a:gd name="connsiteX5" fmla="*/ 6292079 w 6292079"/>
              <a:gd name="connsiteY5" fmla="*/ 0 h 6858000"/>
              <a:gd name="connsiteX6" fmla="*/ 6292079 w 6292079"/>
              <a:gd name="connsiteY6" fmla="*/ 6858000 h 6858000"/>
              <a:gd name="connsiteX7" fmla="*/ 6127274 w 6292079"/>
              <a:gd name="connsiteY7" fmla="*/ 6858000 h 6858000"/>
              <a:gd name="connsiteX8" fmla="*/ 4642260 w 6292079"/>
              <a:gd name="connsiteY8" fmla="*/ 6858000 h 6858000"/>
              <a:gd name="connsiteX9" fmla="*/ 4500513 w 6292079"/>
              <a:gd name="connsiteY9" fmla="*/ 6858000 h 6858000"/>
              <a:gd name="connsiteX10" fmla="*/ 4089208 w 6292079"/>
              <a:gd name="connsiteY10" fmla="*/ 6858000 h 6858000"/>
              <a:gd name="connsiteX11" fmla="*/ 435967 w 6292079"/>
              <a:gd name="connsiteY11" fmla="*/ 6858000 h 6858000"/>
              <a:gd name="connsiteX12" fmla="*/ 439099 w 6292079"/>
              <a:gd name="connsiteY12" fmla="*/ 6835478 h 6858000"/>
              <a:gd name="connsiteX13" fmla="*/ 443695 w 6292079"/>
              <a:gd name="connsiteY13" fmla="*/ 6725985 h 6858000"/>
              <a:gd name="connsiteX14" fmla="*/ 428041 w 6292079"/>
              <a:gd name="connsiteY14" fmla="*/ 6661430 h 6858000"/>
              <a:gd name="connsiteX15" fmla="*/ 376884 w 6292079"/>
              <a:gd name="connsiteY15" fmla="*/ 6504597 h 6858000"/>
              <a:gd name="connsiteX16" fmla="*/ 269239 w 6292079"/>
              <a:gd name="connsiteY16" fmla="*/ 6290076 h 6858000"/>
              <a:gd name="connsiteX17" fmla="*/ 219811 w 6292079"/>
              <a:gd name="connsiteY17" fmla="*/ 6127001 h 6858000"/>
              <a:gd name="connsiteX18" fmla="*/ 205094 w 6292079"/>
              <a:gd name="connsiteY18" fmla="*/ 6073766 h 6858000"/>
              <a:gd name="connsiteX19" fmla="*/ 150183 w 6292079"/>
              <a:gd name="connsiteY19" fmla="*/ 6014538 h 6858000"/>
              <a:gd name="connsiteX20" fmla="*/ 117093 w 6292079"/>
              <a:gd name="connsiteY20" fmla="*/ 5729681 h 6858000"/>
              <a:gd name="connsiteX21" fmla="*/ 46363 w 6292079"/>
              <a:gd name="connsiteY21" fmla="*/ 5613732 h 6858000"/>
              <a:gd name="connsiteX22" fmla="*/ 29717 w 6292079"/>
              <a:gd name="connsiteY22" fmla="*/ 5572630 h 6858000"/>
              <a:gd name="connsiteX23" fmla="*/ 32614 w 6292079"/>
              <a:gd name="connsiteY23" fmla="*/ 5564839 h 6858000"/>
              <a:gd name="connsiteX24" fmla="*/ 34209 w 6292079"/>
              <a:gd name="connsiteY24" fmla="*/ 5564057 h 6858000"/>
              <a:gd name="connsiteX25" fmla="*/ 17311 w 6292079"/>
              <a:gd name="connsiteY25" fmla="*/ 5442591 h 6858000"/>
              <a:gd name="connsiteX26" fmla="*/ 16750 w 6292079"/>
              <a:gd name="connsiteY26" fmla="*/ 5415829 h 6858000"/>
              <a:gd name="connsiteX27" fmla="*/ 18217 w 6292079"/>
              <a:gd name="connsiteY27" fmla="*/ 5412980 h 6858000"/>
              <a:gd name="connsiteX28" fmla="*/ 12055 w 6292079"/>
              <a:gd name="connsiteY28" fmla="*/ 5390064 h 6858000"/>
              <a:gd name="connsiteX29" fmla="*/ 0 w 6292079"/>
              <a:gd name="connsiteY29" fmla="*/ 5369830 h 6858000"/>
              <a:gd name="connsiteX30" fmla="*/ 32211 w 6292079"/>
              <a:gd name="connsiteY30" fmla="*/ 5145466 h 6858000"/>
              <a:gd name="connsiteX31" fmla="*/ 40891 w 6292079"/>
              <a:gd name="connsiteY31" fmla="*/ 4778922 h 6858000"/>
              <a:gd name="connsiteX32" fmla="*/ 16777 w 6292079"/>
              <a:gd name="connsiteY32" fmla="*/ 4554239 h 6858000"/>
              <a:gd name="connsiteX33" fmla="*/ 25115 w 6292079"/>
              <a:gd name="connsiteY33" fmla="*/ 4402702 h 6858000"/>
              <a:gd name="connsiteX34" fmla="*/ 8134 w 6292079"/>
              <a:gd name="connsiteY34" fmla="*/ 4331397 h 6858000"/>
              <a:gd name="connsiteX35" fmla="*/ 21852 w 6292079"/>
              <a:gd name="connsiteY35" fmla="*/ 4299998 h 6858000"/>
              <a:gd name="connsiteX36" fmla="*/ 24178 w 6292079"/>
              <a:gd name="connsiteY36" fmla="*/ 4280659 h 6858000"/>
              <a:gd name="connsiteX37" fmla="*/ 33357 w 6292079"/>
              <a:gd name="connsiteY37" fmla="*/ 4276475 h 6858000"/>
              <a:gd name="connsiteX38" fmla="*/ 42965 w 6292079"/>
              <a:gd name="connsiteY38" fmla="*/ 4248279 h 6858000"/>
              <a:gd name="connsiteX39" fmla="*/ 44865 w 6292079"/>
              <a:gd name="connsiteY39" fmla="*/ 4212329 h 6858000"/>
              <a:gd name="connsiteX40" fmla="*/ 44366 w 6292079"/>
              <a:gd name="connsiteY40" fmla="*/ 4040266 h 6858000"/>
              <a:gd name="connsiteX41" fmla="*/ 49504 w 6292079"/>
              <a:gd name="connsiteY41" fmla="*/ 3938016 h 6858000"/>
              <a:gd name="connsiteX42" fmla="*/ 59997 w 6292079"/>
              <a:gd name="connsiteY42" fmla="*/ 3900263 h 6858000"/>
              <a:gd name="connsiteX43" fmla="*/ 68907 w 6292079"/>
              <a:gd name="connsiteY43" fmla="*/ 3846813 h 6858000"/>
              <a:gd name="connsiteX44" fmla="*/ 75836 w 6292079"/>
              <a:gd name="connsiteY44" fmla="*/ 3715292 h 6858000"/>
              <a:gd name="connsiteX45" fmla="*/ 86775 w 6292079"/>
              <a:gd name="connsiteY45" fmla="*/ 3529044 h 6858000"/>
              <a:gd name="connsiteX46" fmla="*/ 93628 w 6292079"/>
              <a:gd name="connsiteY46" fmla="*/ 3521593 h 6858000"/>
              <a:gd name="connsiteX47" fmla="*/ 95551 w 6292079"/>
              <a:gd name="connsiteY47" fmla="*/ 3456775 h 6858000"/>
              <a:gd name="connsiteX48" fmla="*/ 58296 w 6292079"/>
              <a:gd name="connsiteY48" fmla="*/ 3224475 h 6858000"/>
              <a:gd name="connsiteX49" fmla="*/ 63270 w 6292079"/>
              <a:gd name="connsiteY49" fmla="*/ 3097947 h 6858000"/>
              <a:gd name="connsiteX50" fmla="*/ 72130 w 6292079"/>
              <a:gd name="connsiteY50" fmla="*/ 3053885 h 6858000"/>
              <a:gd name="connsiteX51" fmla="*/ 86532 w 6292079"/>
              <a:gd name="connsiteY51" fmla="*/ 2980007 h 6858000"/>
              <a:gd name="connsiteX52" fmla="*/ 111003 w 6292079"/>
              <a:gd name="connsiteY52" fmla="*/ 2914025 h 6858000"/>
              <a:gd name="connsiteX53" fmla="*/ 98482 w 6292079"/>
              <a:gd name="connsiteY53" fmla="*/ 2847042 h 6858000"/>
              <a:gd name="connsiteX54" fmla="*/ 97880 w 6292079"/>
              <a:gd name="connsiteY54" fmla="*/ 2789385 h 6858000"/>
              <a:gd name="connsiteX55" fmla="*/ 104654 w 6292079"/>
              <a:gd name="connsiteY55" fmla="*/ 2785130 h 6858000"/>
              <a:gd name="connsiteX56" fmla="*/ 105266 w 6292079"/>
              <a:gd name="connsiteY56" fmla="*/ 2777753 h 6858000"/>
              <a:gd name="connsiteX57" fmla="*/ 167835 w 6292079"/>
              <a:gd name="connsiteY57" fmla="*/ 2669363 h 6858000"/>
              <a:gd name="connsiteX58" fmla="*/ 202206 w 6292079"/>
              <a:gd name="connsiteY58" fmla="*/ 2562841 h 6858000"/>
              <a:gd name="connsiteX59" fmla="*/ 213902 w 6292079"/>
              <a:gd name="connsiteY59" fmla="*/ 2508449 h 6858000"/>
              <a:gd name="connsiteX60" fmla="*/ 233809 w 6292079"/>
              <a:gd name="connsiteY60" fmla="*/ 2449158 h 6858000"/>
              <a:gd name="connsiteX61" fmla="*/ 237400 w 6292079"/>
              <a:gd name="connsiteY61" fmla="*/ 2386081 h 6858000"/>
              <a:gd name="connsiteX62" fmla="*/ 235660 w 6292079"/>
              <a:gd name="connsiteY62" fmla="*/ 2226872 h 6858000"/>
              <a:gd name="connsiteX63" fmla="*/ 250116 w 6292079"/>
              <a:gd name="connsiteY63" fmla="*/ 2186312 h 6858000"/>
              <a:gd name="connsiteX64" fmla="*/ 285163 w 6292079"/>
              <a:gd name="connsiteY64" fmla="*/ 2054201 h 6858000"/>
              <a:gd name="connsiteX65" fmla="*/ 297869 w 6292079"/>
              <a:gd name="connsiteY65" fmla="*/ 2009411 h 6858000"/>
              <a:gd name="connsiteX66" fmla="*/ 339406 w 6292079"/>
              <a:gd name="connsiteY66" fmla="*/ 1985345 h 6858000"/>
              <a:gd name="connsiteX67" fmla="*/ 380873 w 6292079"/>
              <a:gd name="connsiteY67" fmla="*/ 1908912 h 6858000"/>
              <a:gd name="connsiteX68" fmla="*/ 399636 w 6292079"/>
              <a:gd name="connsiteY68" fmla="*/ 1815242 h 6858000"/>
              <a:gd name="connsiteX69" fmla="*/ 374372 w 6292079"/>
              <a:gd name="connsiteY69" fmla="*/ 1616165 h 6858000"/>
              <a:gd name="connsiteX70" fmla="*/ 392730 w 6292079"/>
              <a:gd name="connsiteY70" fmla="*/ 1566131 h 6858000"/>
              <a:gd name="connsiteX71" fmla="*/ 372639 w 6292079"/>
              <a:gd name="connsiteY71" fmla="*/ 1478507 h 6858000"/>
              <a:gd name="connsiteX72" fmla="*/ 401555 w 6292079"/>
              <a:gd name="connsiteY72" fmla="*/ 1428806 h 6858000"/>
              <a:gd name="connsiteX73" fmla="*/ 410243 w 6292079"/>
              <a:gd name="connsiteY73" fmla="*/ 1415134 h 6858000"/>
              <a:gd name="connsiteX74" fmla="*/ 411524 w 6292079"/>
              <a:gd name="connsiteY74" fmla="*/ 1406469 h 6858000"/>
              <a:gd name="connsiteX75" fmla="*/ 408887 w 6292079"/>
              <a:gd name="connsiteY75" fmla="*/ 1392331 h 6858000"/>
              <a:gd name="connsiteX76" fmla="*/ 414309 w 6292079"/>
              <a:gd name="connsiteY76" fmla="*/ 1387628 h 6858000"/>
              <a:gd name="connsiteX77" fmla="*/ 415362 w 6292079"/>
              <a:gd name="connsiteY77" fmla="*/ 1380497 h 6858000"/>
              <a:gd name="connsiteX78" fmla="*/ 421850 w 6292079"/>
              <a:gd name="connsiteY78" fmla="*/ 1331725 h 6858000"/>
              <a:gd name="connsiteX79" fmla="*/ 417310 w 6292079"/>
              <a:gd name="connsiteY79" fmla="*/ 1256042 h 6858000"/>
              <a:gd name="connsiteX80" fmla="*/ 415023 w 6292079"/>
              <a:gd name="connsiteY80" fmla="*/ 1150134 h 6858000"/>
              <a:gd name="connsiteX81" fmla="*/ 406174 w 6292079"/>
              <a:gd name="connsiteY81" fmla="*/ 1005645 h 6858000"/>
              <a:gd name="connsiteX82" fmla="*/ 431864 w 6292079"/>
              <a:gd name="connsiteY82" fmla="*/ 899691 h 6858000"/>
              <a:gd name="connsiteX83" fmla="*/ 462617 w 6292079"/>
              <a:gd name="connsiteY83" fmla="*/ 689088 h 6858000"/>
              <a:gd name="connsiteX84" fmla="*/ 510810 w 6292079"/>
              <a:gd name="connsiteY84" fmla="*/ 526328 h 6858000"/>
              <a:gd name="connsiteX85" fmla="*/ 542477 w 6292079"/>
              <a:gd name="connsiteY85" fmla="*/ 433873 h 6858000"/>
              <a:gd name="connsiteX86" fmla="*/ 549936 w 6292079"/>
              <a:gd name="connsiteY86" fmla="*/ 301688 h 6858000"/>
              <a:gd name="connsiteX87" fmla="*/ 554757 w 6292079"/>
              <a:gd name="connsiteY87" fmla="*/ 279945 h 6858000"/>
              <a:gd name="connsiteX88" fmla="*/ 550124 w 6292079"/>
              <a:gd name="connsiteY88" fmla="*/ 248508 h 6858000"/>
              <a:gd name="connsiteX89" fmla="*/ 530424 w 6292079"/>
              <a:gd name="connsiteY89" fmla="*/ 122373 h 6858000"/>
              <a:gd name="connsiteX90" fmla="*/ 504802 w 6292079"/>
              <a:gd name="connsiteY90" fmla="*/ 2189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292079" h="6858000">
                <a:moveTo>
                  <a:pt x="509785" y="0"/>
                </a:moveTo>
                <a:lnTo>
                  <a:pt x="4089208" y="0"/>
                </a:lnTo>
                <a:lnTo>
                  <a:pt x="4500513" y="0"/>
                </a:lnTo>
                <a:lnTo>
                  <a:pt x="4642260" y="0"/>
                </a:lnTo>
                <a:lnTo>
                  <a:pt x="6127274" y="0"/>
                </a:lnTo>
                <a:lnTo>
                  <a:pt x="6292079" y="0"/>
                </a:lnTo>
                <a:lnTo>
                  <a:pt x="6292079" y="6858000"/>
                </a:lnTo>
                <a:lnTo>
                  <a:pt x="6127274" y="6858000"/>
                </a:lnTo>
                <a:lnTo>
                  <a:pt x="4642260" y="6858000"/>
                </a:lnTo>
                <a:lnTo>
                  <a:pt x="4500513" y="6858000"/>
                </a:lnTo>
                <a:lnTo>
                  <a:pt x="4089208" y="6858000"/>
                </a:lnTo>
                <a:lnTo>
                  <a:pt x="435967" y="6858000"/>
                </a:lnTo>
                <a:lnTo>
                  <a:pt x="439099" y="6835478"/>
                </a:lnTo>
                <a:cubicBezTo>
                  <a:pt x="443053" y="6807961"/>
                  <a:pt x="446597" y="6775838"/>
                  <a:pt x="443695" y="6725985"/>
                </a:cubicBezTo>
                <a:cubicBezTo>
                  <a:pt x="406361" y="6709462"/>
                  <a:pt x="444551" y="6685701"/>
                  <a:pt x="428041" y="6661430"/>
                </a:cubicBezTo>
                <a:cubicBezTo>
                  <a:pt x="415709" y="6603739"/>
                  <a:pt x="402107" y="6561674"/>
                  <a:pt x="376884" y="6504597"/>
                </a:cubicBezTo>
                <a:cubicBezTo>
                  <a:pt x="304684" y="6477597"/>
                  <a:pt x="338577" y="6353549"/>
                  <a:pt x="269239" y="6290076"/>
                </a:cubicBezTo>
                <a:cubicBezTo>
                  <a:pt x="241348" y="6225029"/>
                  <a:pt x="266460" y="6201087"/>
                  <a:pt x="219811" y="6127001"/>
                </a:cubicBezTo>
                <a:cubicBezTo>
                  <a:pt x="241964" y="6106503"/>
                  <a:pt x="210775" y="6088480"/>
                  <a:pt x="205094" y="6073766"/>
                </a:cubicBezTo>
                <a:cubicBezTo>
                  <a:pt x="195202" y="6057134"/>
                  <a:pt x="163788" y="6050649"/>
                  <a:pt x="150183" y="6014538"/>
                </a:cubicBezTo>
                <a:cubicBezTo>
                  <a:pt x="131236" y="5955076"/>
                  <a:pt x="160082" y="5847195"/>
                  <a:pt x="117093" y="5729681"/>
                </a:cubicBezTo>
                <a:cubicBezTo>
                  <a:pt x="106713" y="5695413"/>
                  <a:pt x="63130" y="5649897"/>
                  <a:pt x="46363" y="5613732"/>
                </a:cubicBezTo>
                <a:lnTo>
                  <a:pt x="29717" y="5572630"/>
                </a:lnTo>
                <a:lnTo>
                  <a:pt x="32614" y="5564839"/>
                </a:lnTo>
                <a:lnTo>
                  <a:pt x="34209" y="5564057"/>
                </a:lnTo>
                <a:lnTo>
                  <a:pt x="17311" y="5442591"/>
                </a:lnTo>
                <a:cubicBezTo>
                  <a:pt x="14639" y="5436675"/>
                  <a:pt x="13713" y="5428633"/>
                  <a:pt x="16750" y="5415829"/>
                </a:cubicBezTo>
                <a:lnTo>
                  <a:pt x="18217" y="5412980"/>
                </a:lnTo>
                <a:lnTo>
                  <a:pt x="12055" y="5390064"/>
                </a:lnTo>
                <a:cubicBezTo>
                  <a:pt x="9079" y="5382538"/>
                  <a:pt x="5182" y="5375682"/>
                  <a:pt x="0" y="5369830"/>
                </a:cubicBezTo>
                <a:cubicBezTo>
                  <a:pt x="31894" y="5299689"/>
                  <a:pt x="23872" y="5225525"/>
                  <a:pt x="32211" y="5145466"/>
                </a:cubicBezTo>
                <a:cubicBezTo>
                  <a:pt x="34746" y="5048037"/>
                  <a:pt x="41698" y="4890019"/>
                  <a:pt x="40891" y="4778922"/>
                </a:cubicBezTo>
                <a:cubicBezTo>
                  <a:pt x="9869" y="4689468"/>
                  <a:pt x="28501" y="4651846"/>
                  <a:pt x="16777" y="4554239"/>
                </a:cubicBezTo>
                <a:cubicBezTo>
                  <a:pt x="56871" y="4507954"/>
                  <a:pt x="15779" y="4455514"/>
                  <a:pt x="25115" y="4402702"/>
                </a:cubicBezTo>
                <a:cubicBezTo>
                  <a:pt x="-10420" y="4412229"/>
                  <a:pt x="47425" y="4340221"/>
                  <a:pt x="8134" y="4331397"/>
                </a:cubicBezTo>
                <a:lnTo>
                  <a:pt x="21852" y="4299998"/>
                </a:lnTo>
                <a:lnTo>
                  <a:pt x="24178" y="4280659"/>
                </a:lnTo>
                <a:lnTo>
                  <a:pt x="33357" y="4276475"/>
                </a:lnTo>
                <a:lnTo>
                  <a:pt x="42965" y="4248279"/>
                </a:lnTo>
                <a:cubicBezTo>
                  <a:pt x="45246" y="4237522"/>
                  <a:pt x="46159" y="4225720"/>
                  <a:pt x="44865" y="4212329"/>
                </a:cubicBezTo>
                <a:cubicBezTo>
                  <a:pt x="25826" y="4166207"/>
                  <a:pt x="69917" y="4097341"/>
                  <a:pt x="44366" y="4040266"/>
                </a:cubicBezTo>
                <a:cubicBezTo>
                  <a:pt x="38101" y="4019019"/>
                  <a:pt x="37876" y="3951695"/>
                  <a:pt x="49504" y="3938016"/>
                </a:cubicBezTo>
                <a:cubicBezTo>
                  <a:pt x="51863" y="3923784"/>
                  <a:pt x="47442" y="3907760"/>
                  <a:pt x="59997" y="3900263"/>
                </a:cubicBezTo>
                <a:cubicBezTo>
                  <a:pt x="75066" y="3888337"/>
                  <a:pt x="50846" y="3841280"/>
                  <a:pt x="68907" y="3846813"/>
                </a:cubicBezTo>
                <a:cubicBezTo>
                  <a:pt x="52296" y="3813347"/>
                  <a:pt x="68378" y="3745138"/>
                  <a:pt x="75836" y="3715292"/>
                </a:cubicBezTo>
                <a:cubicBezTo>
                  <a:pt x="78813" y="3662330"/>
                  <a:pt x="86378" y="3567665"/>
                  <a:pt x="86775" y="3529044"/>
                </a:cubicBezTo>
                <a:cubicBezTo>
                  <a:pt x="89267" y="3527082"/>
                  <a:pt x="91576" y="3524572"/>
                  <a:pt x="93628" y="3521593"/>
                </a:cubicBezTo>
                <a:cubicBezTo>
                  <a:pt x="105546" y="3504295"/>
                  <a:pt x="106408" y="3475272"/>
                  <a:pt x="95551" y="3456775"/>
                </a:cubicBezTo>
                <a:cubicBezTo>
                  <a:pt x="61828" y="3371150"/>
                  <a:pt x="64401" y="3295875"/>
                  <a:pt x="58296" y="3224475"/>
                </a:cubicBezTo>
                <a:cubicBezTo>
                  <a:pt x="55319" y="3144058"/>
                  <a:pt x="94983" y="3200876"/>
                  <a:pt x="63270" y="3097947"/>
                </a:cubicBezTo>
                <a:cubicBezTo>
                  <a:pt x="77539" y="3088512"/>
                  <a:pt x="78452" y="3075895"/>
                  <a:pt x="72130" y="3053885"/>
                </a:cubicBezTo>
                <a:cubicBezTo>
                  <a:pt x="71735" y="3014911"/>
                  <a:pt x="107041" y="3021320"/>
                  <a:pt x="86532" y="2980007"/>
                </a:cubicBezTo>
                <a:lnTo>
                  <a:pt x="111003" y="2914025"/>
                </a:lnTo>
                <a:cubicBezTo>
                  <a:pt x="105238" y="2917158"/>
                  <a:pt x="98864" y="2862805"/>
                  <a:pt x="98482" y="2847042"/>
                </a:cubicBezTo>
                <a:cubicBezTo>
                  <a:pt x="100672" y="2813890"/>
                  <a:pt x="74268" y="2807204"/>
                  <a:pt x="97880" y="2789385"/>
                </a:cubicBezTo>
                <a:lnTo>
                  <a:pt x="104654" y="2785130"/>
                </a:lnTo>
                <a:cubicBezTo>
                  <a:pt x="104858" y="2782671"/>
                  <a:pt x="105062" y="2780212"/>
                  <a:pt x="105266" y="2777753"/>
                </a:cubicBezTo>
                <a:cubicBezTo>
                  <a:pt x="106158" y="2754272"/>
                  <a:pt x="151678" y="2705182"/>
                  <a:pt x="167835" y="2669363"/>
                </a:cubicBezTo>
                <a:lnTo>
                  <a:pt x="202206" y="2562841"/>
                </a:lnTo>
                <a:lnTo>
                  <a:pt x="213902" y="2508449"/>
                </a:lnTo>
                <a:lnTo>
                  <a:pt x="233809" y="2449158"/>
                </a:lnTo>
                <a:cubicBezTo>
                  <a:pt x="251664" y="2436763"/>
                  <a:pt x="229153" y="2410096"/>
                  <a:pt x="237400" y="2386081"/>
                </a:cubicBezTo>
                <a:cubicBezTo>
                  <a:pt x="227267" y="2347359"/>
                  <a:pt x="241573" y="2261841"/>
                  <a:pt x="235660" y="2226872"/>
                </a:cubicBezTo>
                <a:cubicBezTo>
                  <a:pt x="251820" y="2220679"/>
                  <a:pt x="261258" y="2210661"/>
                  <a:pt x="250116" y="2186312"/>
                </a:cubicBezTo>
                <a:lnTo>
                  <a:pt x="285163" y="2054201"/>
                </a:lnTo>
                <a:cubicBezTo>
                  <a:pt x="307497" y="2045213"/>
                  <a:pt x="272623" y="2017046"/>
                  <a:pt x="297869" y="2009411"/>
                </a:cubicBezTo>
                <a:cubicBezTo>
                  <a:pt x="320898" y="2035913"/>
                  <a:pt x="315992" y="1967554"/>
                  <a:pt x="339406" y="1985345"/>
                </a:cubicBezTo>
                <a:cubicBezTo>
                  <a:pt x="353240" y="1968595"/>
                  <a:pt x="370836" y="1937261"/>
                  <a:pt x="380873" y="1908912"/>
                </a:cubicBezTo>
                <a:cubicBezTo>
                  <a:pt x="350104" y="1811824"/>
                  <a:pt x="395613" y="1878362"/>
                  <a:pt x="399636" y="1815242"/>
                </a:cubicBezTo>
                <a:cubicBezTo>
                  <a:pt x="398754" y="1757178"/>
                  <a:pt x="409420" y="1701224"/>
                  <a:pt x="374372" y="1616165"/>
                </a:cubicBezTo>
                <a:cubicBezTo>
                  <a:pt x="373220" y="1574646"/>
                  <a:pt x="393018" y="1589074"/>
                  <a:pt x="392730" y="1566131"/>
                </a:cubicBezTo>
                <a:cubicBezTo>
                  <a:pt x="365412" y="1510101"/>
                  <a:pt x="394197" y="1511406"/>
                  <a:pt x="372639" y="1478507"/>
                </a:cubicBezTo>
                <a:cubicBezTo>
                  <a:pt x="377761" y="1454951"/>
                  <a:pt x="391457" y="1440777"/>
                  <a:pt x="401555" y="1428806"/>
                </a:cubicBezTo>
                <a:lnTo>
                  <a:pt x="410243" y="1415134"/>
                </a:lnTo>
                <a:lnTo>
                  <a:pt x="411524" y="1406469"/>
                </a:lnTo>
                <a:lnTo>
                  <a:pt x="408887" y="1392331"/>
                </a:lnTo>
                <a:lnTo>
                  <a:pt x="414309" y="1387628"/>
                </a:lnTo>
                <a:lnTo>
                  <a:pt x="415362" y="1380497"/>
                </a:lnTo>
                <a:cubicBezTo>
                  <a:pt x="418872" y="1361702"/>
                  <a:pt x="422095" y="1344022"/>
                  <a:pt x="421850" y="1331725"/>
                </a:cubicBezTo>
                <a:cubicBezTo>
                  <a:pt x="433626" y="1321844"/>
                  <a:pt x="424854" y="1278095"/>
                  <a:pt x="417310" y="1256042"/>
                </a:cubicBezTo>
                <a:cubicBezTo>
                  <a:pt x="413501" y="1216720"/>
                  <a:pt x="436826" y="1191313"/>
                  <a:pt x="415023" y="1150134"/>
                </a:cubicBezTo>
                <a:cubicBezTo>
                  <a:pt x="409434" y="1105134"/>
                  <a:pt x="413370" y="1057259"/>
                  <a:pt x="406174" y="1005645"/>
                </a:cubicBezTo>
                <a:cubicBezTo>
                  <a:pt x="395775" y="973629"/>
                  <a:pt x="433727" y="963997"/>
                  <a:pt x="431864" y="899691"/>
                </a:cubicBezTo>
                <a:cubicBezTo>
                  <a:pt x="435076" y="846170"/>
                  <a:pt x="459107" y="752452"/>
                  <a:pt x="462617" y="689088"/>
                </a:cubicBezTo>
                <a:cubicBezTo>
                  <a:pt x="447384" y="623113"/>
                  <a:pt x="508572" y="589979"/>
                  <a:pt x="510810" y="526328"/>
                </a:cubicBezTo>
                <a:cubicBezTo>
                  <a:pt x="481634" y="460515"/>
                  <a:pt x="546528" y="487988"/>
                  <a:pt x="542477" y="433873"/>
                </a:cubicBezTo>
                <a:cubicBezTo>
                  <a:pt x="514702" y="343844"/>
                  <a:pt x="563781" y="437996"/>
                  <a:pt x="549936" y="301688"/>
                </a:cubicBezTo>
                <a:cubicBezTo>
                  <a:pt x="545577" y="293639"/>
                  <a:pt x="549120" y="277645"/>
                  <a:pt x="554757" y="279945"/>
                </a:cubicBezTo>
                <a:cubicBezTo>
                  <a:pt x="552714" y="271180"/>
                  <a:pt x="541267" y="249562"/>
                  <a:pt x="550124" y="248508"/>
                </a:cubicBezTo>
                <a:cubicBezTo>
                  <a:pt x="549604" y="205525"/>
                  <a:pt x="542818" y="162084"/>
                  <a:pt x="530424" y="122373"/>
                </a:cubicBezTo>
                <a:cubicBezTo>
                  <a:pt x="542727" y="41074"/>
                  <a:pt x="502709" y="81459"/>
                  <a:pt x="504802" y="21894"/>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Times New Roman"/>
              <a:cs typeface="Times New Roman"/>
            </a:endParaRPr>
          </a:p>
        </p:txBody>
      </p:sp>
      <p:sp>
        <p:nvSpPr>
          <p:cNvPr id="9" name="Plassholder for innhold 5">
            <a:extLst>
              <a:ext uri="{FF2B5EF4-FFF2-40B4-BE49-F238E27FC236}">
                <a16:creationId xmlns:a16="http://schemas.microsoft.com/office/drawing/2014/main" id="{C0F15F20-1CD8-339F-29CE-23437CEB1FA4}"/>
              </a:ext>
            </a:extLst>
          </p:cNvPr>
          <p:cNvSpPr txBox="1">
            <a:spLocks/>
          </p:cNvSpPr>
          <p:nvPr/>
        </p:nvSpPr>
        <p:spPr>
          <a:xfrm>
            <a:off x="723900" y="2486295"/>
            <a:ext cx="5372100" cy="4371705"/>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nb-NO">
              <a:latin typeface="Times New Roman"/>
              <a:ea typeface="Batang"/>
              <a:cs typeface="Times New Roman"/>
            </a:endParaRPr>
          </a:p>
          <a:p>
            <a:endParaRPr lang="nb-NO">
              <a:latin typeface="Times New Roman"/>
              <a:ea typeface="Batang"/>
              <a:cs typeface="Times New Roman"/>
            </a:endParaRPr>
          </a:p>
        </p:txBody>
      </p:sp>
      <p:pic>
        <p:nvPicPr>
          <p:cNvPr id="4" name="Picture 4" descr="A picture containing table&#10;&#10;Description automatically generated">
            <a:extLst>
              <a:ext uri="{FF2B5EF4-FFF2-40B4-BE49-F238E27FC236}">
                <a16:creationId xmlns:a16="http://schemas.microsoft.com/office/drawing/2014/main" id="{D4F6C5DE-DF8D-15BA-33F0-017EE2AFDCCF}"/>
              </a:ext>
            </a:extLst>
          </p:cNvPr>
          <p:cNvPicPr>
            <a:picLocks noChangeAspect="1"/>
          </p:cNvPicPr>
          <p:nvPr/>
        </p:nvPicPr>
        <p:blipFill>
          <a:blip r:embed="rId2"/>
          <a:stretch>
            <a:fillRect/>
          </a:stretch>
        </p:blipFill>
        <p:spPr>
          <a:xfrm>
            <a:off x="302917" y="2060794"/>
            <a:ext cx="5584237" cy="3892534"/>
          </a:xfrm>
          <a:prstGeom prst="rect">
            <a:avLst/>
          </a:prstGeom>
        </p:spPr>
      </p:pic>
      <p:pic>
        <p:nvPicPr>
          <p:cNvPr id="5" name="Picture 5" descr="A picture containing treemap chart&#10;&#10;Description automatically generated">
            <a:extLst>
              <a:ext uri="{FF2B5EF4-FFF2-40B4-BE49-F238E27FC236}">
                <a16:creationId xmlns:a16="http://schemas.microsoft.com/office/drawing/2014/main" id="{99A20967-0982-C979-1C72-D4479CC1456D}"/>
              </a:ext>
            </a:extLst>
          </p:cNvPr>
          <p:cNvPicPr>
            <a:picLocks noChangeAspect="1"/>
          </p:cNvPicPr>
          <p:nvPr/>
        </p:nvPicPr>
        <p:blipFill>
          <a:blip r:embed="rId3"/>
          <a:stretch>
            <a:fillRect/>
          </a:stretch>
        </p:blipFill>
        <p:spPr>
          <a:xfrm>
            <a:off x="6039210" y="2058127"/>
            <a:ext cx="5913496" cy="3916681"/>
          </a:xfrm>
          <a:prstGeom prst="rect">
            <a:avLst/>
          </a:prstGeom>
        </p:spPr>
      </p:pic>
    </p:spTree>
    <p:extLst>
      <p:ext uri="{BB962C8B-B14F-4D97-AF65-F5344CB8AC3E}">
        <p14:creationId xmlns:p14="http://schemas.microsoft.com/office/powerpoint/2010/main" val="148845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rchiveVTI">
  <a:themeElements>
    <a:clrScheme name="Egendefinert 2">
      <a:dk1>
        <a:srgbClr val="062D46"/>
      </a:dk1>
      <a:lt1>
        <a:srgbClr val="D6EDF3"/>
      </a:lt1>
      <a:dk2>
        <a:srgbClr val="44546A"/>
      </a:dk2>
      <a:lt2>
        <a:srgbClr val="D6EDF3"/>
      </a:lt2>
      <a:accent1>
        <a:srgbClr val="2B6C7E"/>
      </a:accent1>
      <a:accent2>
        <a:srgbClr val="ED7D31"/>
      </a:accent2>
      <a:accent3>
        <a:srgbClr val="D6EDF3"/>
      </a:accent3>
      <a:accent4>
        <a:srgbClr val="FFC000"/>
      </a:accent4>
      <a:accent5>
        <a:srgbClr val="5B9BD5"/>
      </a:accent5>
      <a:accent6>
        <a:srgbClr val="70AD47"/>
      </a:accent6>
      <a:hlink>
        <a:srgbClr val="0563C1"/>
      </a:hlink>
      <a:folHlink>
        <a:srgbClr val="954F72"/>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6cec2e1a-fc04-44fd-a7f2-4bce7df366d5">
      <Terms xmlns="http://schemas.microsoft.com/office/infopath/2007/PartnerControls"/>
    </lcf76f155ced4ddcb4097134ff3c332f>
    <TaxCatchAll xmlns="bb5a20a0-ab5f-4269-a78b-8b83dfa90ff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D201CEE7E042D43989EAD192E439233" ma:contentTypeVersion="9" ma:contentTypeDescription="Create a new document." ma:contentTypeScope="" ma:versionID="76824e2c793a5784359ebe00a537308d">
  <xsd:schema xmlns:xsd="http://www.w3.org/2001/XMLSchema" xmlns:xs="http://www.w3.org/2001/XMLSchema" xmlns:p="http://schemas.microsoft.com/office/2006/metadata/properties" xmlns:ns2="6cec2e1a-fc04-44fd-a7f2-4bce7df366d5" xmlns:ns3="bb5a20a0-ab5f-4269-a78b-8b83dfa90ffa" targetNamespace="http://schemas.microsoft.com/office/2006/metadata/properties" ma:root="true" ma:fieldsID="94ba09b2b2f406561876f51e53f57457" ns2:_="" ns3:_="">
    <xsd:import namespace="6cec2e1a-fc04-44fd-a7f2-4bce7df366d5"/>
    <xsd:import namespace="bb5a20a0-ab5f-4269-a78b-8b83dfa90ffa"/>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ec2e1a-fc04-44fd-a7f2-4bce7df366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7d912fff-f0be-4533-ba2b-d4ff65658f5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b5a20a0-ab5f-4269-a78b-8b83dfa90ffa"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172ee368-48db-4fce-8fd2-f8afdca69f2b}" ma:internalName="TaxCatchAll" ma:showField="CatchAllData" ma:web="bb5a20a0-ab5f-4269-a78b-8b83dfa90ff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144FE87-7DF7-43C5-A66D-42E0152E7A8C}">
  <ds:schemaRefs>
    <ds:schemaRef ds:uri="6cec2e1a-fc04-44fd-a7f2-4bce7df366d5"/>
    <ds:schemaRef ds:uri="bb5a20a0-ab5f-4269-a78b-8b83dfa90ff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2ACF0419-F371-4796-911F-9D7D78A97E20}"/>
</file>

<file path=customXml/itemProps3.xml><?xml version="1.0" encoding="utf-8"?>
<ds:datastoreItem xmlns:ds="http://schemas.openxmlformats.org/officeDocument/2006/customXml" ds:itemID="{7F41C91B-999C-43C0-B6C4-F2842BDAB84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23</Slides>
  <Notes>15</Notes>
  <HiddenSlides>0</HiddenSlides>
  <ScaleCrop>false</ScaleCrop>
  <HeadingPairs>
    <vt:vector size="4" baseType="variant">
      <vt:variant>
        <vt:lpstr>Tema</vt:lpstr>
      </vt:variant>
      <vt:variant>
        <vt:i4>1</vt:i4>
      </vt:variant>
      <vt:variant>
        <vt:lpstr>Lysbildetitler</vt:lpstr>
      </vt:variant>
      <vt:variant>
        <vt:i4>23</vt:i4>
      </vt:variant>
    </vt:vector>
  </HeadingPairs>
  <TitlesOfParts>
    <vt:vector size="24" baseType="lpstr">
      <vt:lpstr>ArchiveVTI</vt:lpstr>
      <vt:lpstr>PowerPoint-presentasjon</vt:lpstr>
      <vt:lpstr>team</vt:lpstr>
      <vt:lpstr>Kongsberg defence &amp; Aerospace(KDA)</vt:lpstr>
      <vt:lpstr>PROSJEKT beskrivelse</vt:lpstr>
      <vt:lpstr>Fremgangsmetode</vt:lpstr>
      <vt:lpstr>Litt filosofi</vt:lpstr>
      <vt:lpstr>ArbeidsmODELL</vt:lpstr>
      <vt:lpstr>Krav</vt:lpstr>
      <vt:lpstr>Tidligere Krav</vt:lpstr>
      <vt:lpstr>Krav</vt:lpstr>
      <vt:lpstr>Testkriterier</vt:lpstr>
      <vt:lpstr>Milepæler</vt:lpstr>
      <vt:lpstr>Milepæler</vt:lpstr>
      <vt:lpstr>Milepæler</vt:lpstr>
      <vt:lpstr>Milepæler</vt:lpstr>
      <vt:lpstr>Milepæler</vt:lpstr>
      <vt:lpstr>Risikoanalyse</vt:lpstr>
      <vt:lpstr>PowerPoint-presentasjon</vt:lpstr>
      <vt:lpstr>PowerPoint-presentasjon</vt:lpstr>
      <vt:lpstr>PowerPoint-presentasjon</vt:lpstr>
      <vt:lpstr>Utfordringer</vt:lpstr>
      <vt:lpstr>Veien videre</vt:lpstr>
      <vt:lpstr>Takk for oss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PowerPoint-presentasjon</dc:title>
  <dc:creator/>
  <cp:revision>9</cp:revision>
  <dcterms:created xsi:type="dcterms:W3CDTF">2023-02-05T17:25:51Z</dcterms:created>
  <dcterms:modified xsi:type="dcterms:W3CDTF">2023-02-10T12:57:34Z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0x010100DD201CEE7E042D43989EAD192E439233</vt:lpwstr>
  </property>
  <property fmtid="{D5CDD505-2E9C-101B-9397-08002B2CF9AE}" pid="3" name="MediaServiceImageTags">
    <vt:lpwstr/>
  </property>
</Properties>
</file>